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9" r:id="rId2"/>
  </p:sldIdLst>
  <p:sldSz cx="12801600" cy="9601200" type="A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4EB"/>
    <a:srgbClr val="8B9298"/>
    <a:srgbClr val="F3F4F4"/>
    <a:srgbClr val="E8E9EA"/>
    <a:srgbClr val="F1F2F5"/>
    <a:srgbClr val="CAC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26" autoAdjust="0"/>
    <p:restoredTop sz="94660"/>
  </p:normalViewPr>
  <p:slideViewPr>
    <p:cSldViewPr snapToGrid="0">
      <p:cViewPr>
        <p:scale>
          <a:sx n="125" d="100"/>
          <a:sy n="125" d="100"/>
        </p:scale>
        <p:origin x="-3126" y="-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278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5D8DC0-103D-4A6C-AD88-2F9900339544}" type="datetimeFigureOut">
              <a:rPr lang="en-GB" smtClean="0"/>
              <a:t>06/07/2023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FB8C96-3371-44A2-BE35-D7C0BA416BD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90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1pPr>
    <a:lvl2pPr marL="537667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2pPr>
    <a:lvl3pPr marL="1075334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3pPr>
    <a:lvl4pPr marL="1613002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4pPr>
    <a:lvl5pPr marL="2150669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5pPr>
    <a:lvl6pPr marL="2688336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6pPr>
    <a:lvl7pPr marL="3226003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7pPr>
    <a:lvl8pPr marL="3763670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8pPr>
    <a:lvl9pPr marL="4301338" algn="l" defTabSz="1075334" rtl="0" eaLnBrk="1" latinLnBrk="0" hangingPunct="1">
      <a:defRPr sz="14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188ECB4-1C94-4552-91EB-1A81361114CC}"/>
              </a:ext>
            </a:extLst>
          </p:cNvPr>
          <p:cNvGrpSpPr/>
          <p:nvPr userDrawn="1"/>
        </p:nvGrpSpPr>
        <p:grpSpPr>
          <a:xfrm>
            <a:off x="-118171" y="63969"/>
            <a:ext cx="12875188" cy="9581249"/>
            <a:chOff x="-118171" y="63969"/>
            <a:chExt cx="12875188" cy="9581249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9823F30-88FC-424F-8A0F-D34545FF1DDA}"/>
                </a:ext>
              </a:extLst>
            </p:cNvPr>
            <p:cNvSpPr/>
            <p:nvPr/>
          </p:nvSpPr>
          <p:spPr>
            <a:xfrm>
              <a:off x="1570319" y="7216866"/>
              <a:ext cx="11157681" cy="2256919"/>
            </a:xfrm>
            <a:prstGeom prst="rect">
              <a:avLst/>
            </a:prstGeom>
            <a:solidFill>
              <a:srgbClr val="E1E4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DBF029E-935E-4DE1-97D1-E35181F14373}"/>
                </a:ext>
              </a:extLst>
            </p:cNvPr>
            <p:cNvSpPr/>
            <p:nvPr/>
          </p:nvSpPr>
          <p:spPr>
            <a:xfrm>
              <a:off x="1567351" y="708252"/>
              <a:ext cx="2790000" cy="6417060"/>
            </a:xfrm>
            <a:prstGeom prst="rect">
              <a:avLst/>
            </a:prstGeom>
            <a:solidFill>
              <a:srgbClr val="E1E4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1D6F916-B2AF-46D7-97B2-7F2466787848}"/>
                </a:ext>
              </a:extLst>
            </p:cNvPr>
            <p:cNvSpPr/>
            <p:nvPr/>
          </p:nvSpPr>
          <p:spPr>
            <a:xfrm>
              <a:off x="-118171" y="718944"/>
              <a:ext cx="165027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GB" spc="-150" dirty="0">
                  <a:solidFill>
                    <a:schemeClr val="accent5"/>
                  </a:solidFill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CUSTOMER </a:t>
              </a:r>
              <a:br>
                <a:rPr lang="en-GB" spc="-150" dirty="0">
                  <a:solidFill>
                    <a:schemeClr val="accent5"/>
                  </a:solidFill>
                  <a:latin typeface="Yu Gothic Light" panose="020B0300000000000000" pitchFamily="34" charset="-128"/>
                  <a:ea typeface="Yu Gothic Light" panose="020B0300000000000000" pitchFamily="34" charset="-128"/>
                </a:rPr>
              </a:br>
              <a:r>
                <a:rPr lang="en-GB" spc="-150" dirty="0">
                  <a:solidFill>
                    <a:schemeClr val="accent5"/>
                  </a:solidFill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PERSONAS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3EC50AE4-91C8-488B-BF83-0F774B448C1D}"/>
                </a:ext>
              </a:extLst>
            </p:cNvPr>
            <p:cNvSpPr/>
            <p:nvPr/>
          </p:nvSpPr>
          <p:spPr>
            <a:xfrm>
              <a:off x="-4494" y="1272560"/>
              <a:ext cx="1536658" cy="24314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GB" sz="800" dirty="0">
                  <a:solidFill>
                    <a:srgbClr val="8B9298"/>
                  </a:solidFill>
                </a:rPr>
                <a:t>Bring your customer(s) to</a:t>
              </a:r>
            </a:p>
            <a:p>
              <a:pPr algn="r"/>
              <a:r>
                <a:rPr lang="en-GB" sz="800" dirty="0">
                  <a:solidFill>
                    <a:srgbClr val="8B9298"/>
                  </a:solidFill>
                </a:rPr>
                <a:t>life--using images, sketches, and other visual elements to describe who they are, what they do and care about, and how they think.</a:t>
              </a:r>
            </a:p>
            <a:p>
              <a:pPr algn="r"/>
              <a:endParaRPr lang="en-GB" sz="800" dirty="0">
                <a:solidFill>
                  <a:srgbClr val="8B9298"/>
                </a:solidFill>
              </a:endParaRPr>
            </a:p>
            <a:p>
              <a:pPr algn="r"/>
              <a:r>
                <a:rPr lang="en-GB" sz="800" dirty="0">
                  <a:solidFill>
                    <a:srgbClr val="8B9298"/>
                  </a:solidFill>
                </a:rPr>
                <a:t>Describe three characteristics</a:t>
              </a:r>
            </a:p>
            <a:p>
              <a:pPr algn="r"/>
              <a:r>
                <a:rPr lang="en-GB" sz="800" dirty="0">
                  <a:solidFill>
                    <a:srgbClr val="8B9298"/>
                  </a:solidFill>
                </a:rPr>
                <a:t>or behavioural traits of your customer, along with a descriptive name and title, indicating their background and role.</a:t>
              </a:r>
            </a:p>
            <a:p>
              <a:pPr algn="r"/>
              <a:endParaRPr lang="en-GB" sz="800" dirty="0">
                <a:solidFill>
                  <a:srgbClr val="8B9298"/>
                </a:solidFill>
              </a:endParaRPr>
            </a:p>
            <a:p>
              <a:pPr algn="r"/>
              <a:r>
                <a:rPr lang="en-GB" sz="800" dirty="0">
                  <a:solidFill>
                    <a:srgbClr val="8B9298"/>
                  </a:solidFill>
                </a:rPr>
                <a:t>Pro-tip: Be as specific as possible, the more detailed you are, the easier it will be to empathize and identify with them.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1CAFE81-EA8E-4891-9D31-B5229FE0A9C3}"/>
                </a:ext>
              </a:extLst>
            </p:cNvPr>
            <p:cNvSpPr/>
            <p:nvPr/>
          </p:nvSpPr>
          <p:spPr>
            <a:xfrm>
              <a:off x="0" y="4121522"/>
              <a:ext cx="1532105" cy="720000"/>
            </a:xfrm>
            <a:prstGeom prst="rect">
              <a:avLst/>
            </a:prstGeom>
          </p:spPr>
          <p:txBody>
            <a:bodyPr wrap="square">
              <a:noAutofit/>
            </a:bodyPr>
            <a:lstStyle/>
            <a:p>
              <a:pPr algn="r"/>
              <a:r>
                <a:rPr lang="en-GB" sz="105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TOP SOCIAL JOBS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Describe the customer’s top three social jobs-to-be-done.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FD4CFFC-C144-4E45-AF2A-DB4511AC791F}"/>
                </a:ext>
              </a:extLst>
            </p:cNvPr>
            <p:cNvSpPr/>
            <p:nvPr/>
          </p:nvSpPr>
          <p:spPr>
            <a:xfrm>
              <a:off x="6780" y="4862453"/>
              <a:ext cx="1524415" cy="720000"/>
            </a:xfrm>
            <a:prstGeom prst="rect">
              <a:avLst/>
            </a:prstGeom>
          </p:spPr>
          <p:txBody>
            <a:bodyPr lIns="0">
              <a:noAutofit/>
            </a:bodyPr>
            <a:lstStyle/>
            <a:p>
              <a:pPr algn="r"/>
              <a:r>
                <a:rPr lang="en-GB" sz="105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TOP EMOTIONAL JOBS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Describe the customer’s top three emotional jobs-to-be-done.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AD54E32-8B4B-4734-9B20-BA616053B5AE}"/>
                </a:ext>
              </a:extLst>
            </p:cNvPr>
            <p:cNvSpPr/>
            <p:nvPr/>
          </p:nvSpPr>
          <p:spPr>
            <a:xfrm>
              <a:off x="6780" y="5611470"/>
              <a:ext cx="1532105" cy="720000"/>
            </a:xfrm>
            <a:prstGeom prst="rect">
              <a:avLst/>
            </a:prstGeom>
          </p:spPr>
          <p:txBody>
            <a:bodyPr lIns="0">
              <a:noAutofit/>
            </a:bodyPr>
            <a:lstStyle/>
            <a:p>
              <a:pPr algn="r"/>
              <a:r>
                <a:rPr lang="en-GB" sz="100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TOP FUNCTIONAL JOBS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Describe the customer’s top three functional jobs-to-be-done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43CFAEC-359C-44BE-9B57-AF6F0C7FF5B6}"/>
                </a:ext>
              </a:extLst>
            </p:cNvPr>
            <p:cNvSpPr/>
            <p:nvPr/>
          </p:nvSpPr>
          <p:spPr>
            <a:xfrm>
              <a:off x="6780" y="6356560"/>
              <a:ext cx="1532105" cy="720000"/>
            </a:xfrm>
            <a:prstGeom prst="rect">
              <a:avLst/>
            </a:prstGeom>
          </p:spPr>
          <p:txBody>
            <a:bodyPr>
              <a:noAutofit/>
            </a:bodyPr>
            <a:lstStyle/>
            <a:p>
              <a:pPr algn="r"/>
              <a:r>
                <a:rPr lang="en-GB" sz="100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CUSTOMER QUOTES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Record actual customer quotes from the field--helping to describe the customer’s true sentiments, frustrations, desires, opinions, etc.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4D81A319-A573-4A1E-B309-D027C6DE8D1E}"/>
                </a:ext>
              </a:extLst>
            </p:cNvPr>
            <p:cNvSpPr/>
            <p:nvPr/>
          </p:nvSpPr>
          <p:spPr>
            <a:xfrm>
              <a:off x="6780" y="7204197"/>
              <a:ext cx="1550221" cy="720000"/>
            </a:xfrm>
            <a:prstGeom prst="rect">
              <a:avLst/>
            </a:prstGeom>
          </p:spPr>
          <p:txBody>
            <a:bodyPr lIns="0">
              <a:noAutofit/>
            </a:bodyPr>
            <a:lstStyle/>
            <a:p>
              <a:pPr algn="r"/>
              <a:r>
                <a:rPr lang="en-GB" spc="-150" dirty="0">
                  <a:solidFill>
                    <a:schemeClr val="accent5"/>
                  </a:solidFill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JOURNEYLINE</a:t>
              </a:r>
            </a:p>
            <a:p>
              <a:pPr algn="r"/>
              <a:r>
                <a:rPr lang="en-GB" sz="700" dirty="0"/>
                <a:t>Visual map of the steps your customer takes to achieve an outcome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F7C6A94-0413-4965-BBFE-36FC2D4CD7C1}"/>
                </a:ext>
              </a:extLst>
            </p:cNvPr>
            <p:cNvSpPr/>
            <p:nvPr/>
          </p:nvSpPr>
          <p:spPr>
            <a:xfrm>
              <a:off x="0" y="7891434"/>
              <a:ext cx="1550221" cy="720000"/>
            </a:xfrm>
            <a:prstGeom prst="rect">
              <a:avLst/>
            </a:prstGeom>
          </p:spPr>
          <p:txBody>
            <a:bodyPr>
              <a:noAutofit/>
            </a:bodyPr>
            <a:lstStyle/>
            <a:p>
              <a:pPr algn="r"/>
              <a:r>
                <a:rPr lang="en-GB" sz="100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STEPS &amp; EMOTIONS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Label the various points in the process and describe the emotions of your customers at this point in the </a:t>
              </a:r>
              <a:r>
                <a:rPr lang="en-GB" sz="700" dirty="0" err="1">
                  <a:solidFill>
                    <a:srgbClr val="8B9298"/>
                  </a:solidFill>
                </a:rPr>
                <a:t>journeyline</a:t>
              </a:r>
              <a:r>
                <a:rPr lang="en-GB" sz="700" dirty="0">
                  <a:solidFill>
                    <a:srgbClr val="8B9298"/>
                  </a:solidFill>
                </a:rPr>
                <a:t>.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3B072E1-5952-4416-8434-F00B5FE95FEE}"/>
                </a:ext>
              </a:extLst>
            </p:cNvPr>
            <p:cNvSpPr/>
            <p:nvPr/>
          </p:nvSpPr>
          <p:spPr>
            <a:xfrm>
              <a:off x="-4494" y="8621839"/>
              <a:ext cx="1561495" cy="720000"/>
            </a:xfrm>
            <a:prstGeom prst="rect">
              <a:avLst/>
            </a:prstGeom>
          </p:spPr>
          <p:txBody>
            <a:bodyPr lIns="0" rIns="72000">
              <a:noAutofit/>
            </a:bodyPr>
            <a:lstStyle/>
            <a:p>
              <a:pPr algn="r"/>
              <a:r>
                <a:rPr lang="en-GB" sz="100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PAIN &amp; DELIGHT POINTS</a:t>
              </a:r>
            </a:p>
            <a:p>
              <a:pPr algn="r"/>
              <a:r>
                <a:rPr lang="en-GB" sz="700" dirty="0">
                  <a:solidFill>
                    <a:srgbClr val="8B9298"/>
                  </a:solidFill>
                </a:rPr>
                <a:t>Describe the top paint points, frustrations, and challenges that you customer faces at each step in his/her journey.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FD9645C-0AC2-4E12-9BE4-BFA722C00C86}"/>
                </a:ext>
              </a:extLst>
            </p:cNvPr>
            <p:cNvSpPr/>
            <p:nvPr/>
          </p:nvSpPr>
          <p:spPr>
            <a:xfrm>
              <a:off x="79956" y="63969"/>
              <a:ext cx="12648043" cy="649708"/>
            </a:xfrm>
            <a:prstGeom prst="rect">
              <a:avLst/>
            </a:prstGeom>
            <a:solidFill>
              <a:srgbClr val="8B929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400" spc="-150" dirty="0">
                  <a:latin typeface="Yu Gothic Light" panose="020B0300000000000000" pitchFamily="34" charset="-128"/>
                  <a:ea typeface="Yu Gothic Light" panose="020B0300000000000000" pitchFamily="34" charset="-128"/>
                </a:rPr>
                <a:t>CUSTOMER IMMERSION CANVAS</a:t>
              </a:r>
              <a:endParaRPr lang="en-GB" sz="2400" spc="-150" dirty="0">
                <a:latin typeface="Yu Gothic Light" panose="020B0300000000000000" pitchFamily="34" charset="-128"/>
                <a:ea typeface="Yu Gothic Light" panose="020B0300000000000000" pitchFamily="34" charset="-128"/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53657D5-12B0-416D-82C3-E6C6409556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4701" y="89439"/>
              <a:ext cx="2199742" cy="536601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DF2EA30-817B-42AB-882B-3C1EA46DBC74}"/>
                </a:ext>
              </a:extLst>
            </p:cNvPr>
            <p:cNvSpPr/>
            <p:nvPr/>
          </p:nvSpPr>
          <p:spPr>
            <a:xfrm>
              <a:off x="10931175" y="91689"/>
              <a:ext cx="1728000" cy="57600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>
              <a:noAutofit/>
            </a:bodyPr>
            <a:lstStyle/>
            <a:p>
              <a:r>
                <a:rPr lang="en-GB" sz="900" dirty="0">
                  <a:solidFill>
                    <a:srgbClr val="8B9298"/>
                  </a:solidFill>
                </a:rPr>
                <a:t>Team Members 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5D6BA81-6080-42A0-9CDB-ED3E70B1AD72}"/>
                </a:ext>
              </a:extLst>
            </p:cNvPr>
            <p:cNvSpPr/>
            <p:nvPr/>
          </p:nvSpPr>
          <p:spPr>
            <a:xfrm>
              <a:off x="9042998" y="91689"/>
              <a:ext cx="1728000" cy="57600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noAutofit/>
            </a:bodyPr>
            <a:lstStyle/>
            <a:p>
              <a:r>
                <a:rPr lang="en-GB" sz="900" dirty="0">
                  <a:solidFill>
                    <a:srgbClr val="8B9298"/>
                  </a:solidFill>
                </a:rPr>
                <a:t>Project Name 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B310441-E635-4369-AC47-B3D52E92F38C}"/>
                </a:ext>
              </a:extLst>
            </p:cNvPr>
            <p:cNvSpPr/>
            <p:nvPr/>
          </p:nvSpPr>
          <p:spPr>
            <a:xfrm>
              <a:off x="7139708" y="708252"/>
              <a:ext cx="2790000" cy="6417060"/>
            </a:xfrm>
            <a:prstGeom prst="rect">
              <a:avLst/>
            </a:prstGeom>
            <a:solidFill>
              <a:srgbClr val="E1E4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5F2AE99-54C4-4F56-B4BA-2432F870ED85}"/>
                </a:ext>
              </a:extLst>
            </p:cNvPr>
            <p:cNvSpPr/>
            <p:nvPr/>
          </p:nvSpPr>
          <p:spPr>
            <a:xfrm>
              <a:off x="4353809" y="708252"/>
              <a:ext cx="2790000" cy="6417060"/>
            </a:xfrm>
            <a:prstGeom prst="rect">
              <a:avLst/>
            </a:prstGeom>
            <a:solidFill>
              <a:srgbClr val="F1F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0250275-55EA-45AB-B402-C74758C80A05}"/>
                </a:ext>
              </a:extLst>
            </p:cNvPr>
            <p:cNvSpPr/>
            <p:nvPr/>
          </p:nvSpPr>
          <p:spPr>
            <a:xfrm>
              <a:off x="9931643" y="708252"/>
              <a:ext cx="2790000" cy="6417060"/>
            </a:xfrm>
            <a:prstGeom prst="rect">
              <a:avLst/>
            </a:prstGeom>
            <a:solidFill>
              <a:srgbClr val="F1F2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1AB4B79E-63B7-44DB-92D4-75125531E4C1}"/>
                </a:ext>
              </a:extLst>
            </p:cNvPr>
            <p:cNvSpPr/>
            <p:nvPr/>
          </p:nvSpPr>
          <p:spPr>
            <a:xfrm>
              <a:off x="0" y="9460552"/>
              <a:ext cx="1946367" cy="18466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GB" sz="600" dirty="0">
                  <a:solidFill>
                    <a:srgbClr val="8B9298"/>
                  </a:solidFill>
                </a:rPr>
                <a:t>Copyright © 2014 Innovator’s DNA • All Rights Reserved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91A1ED9B-B1B9-48A1-9D51-620BACE319AD}"/>
                </a:ext>
              </a:extLst>
            </p:cNvPr>
            <p:cNvSpPr/>
            <p:nvPr/>
          </p:nvSpPr>
          <p:spPr>
            <a:xfrm>
              <a:off x="1567351" y="754117"/>
              <a:ext cx="2790000" cy="33855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en-GB" sz="1600" b="1" dirty="0">
                  <a:latin typeface="Bradley Hand ITC" panose="03070402050302030203" pitchFamily="66" charset="0"/>
                </a:rPr>
                <a:t>Foothold Customer Persona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1898C79-0FA7-40CB-90CD-92001E477270}"/>
                </a:ext>
              </a:extLst>
            </p:cNvPr>
            <p:cNvSpPr/>
            <p:nvPr/>
          </p:nvSpPr>
          <p:spPr>
            <a:xfrm>
              <a:off x="4358345" y="755065"/>
              <a:ext cx="2790000" cy="33855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en-GB" sz="1600" b="1" dirty="0">
                  <a:latin typeface="Bradley Hand ITC" panose="03070402050302030203" pitchFamily="66" charset="0"/>
                </a:rPr>
                <a:t>Customer Persona 2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E6F149C-FDD5-4E12-BF21-718028BD85F6}"/>
                </a:ext>
              </a:extLst>
            </p:cNvPr>
            <p:cNvSpPr/>
            <p:nvPr/>
          </p:nvSpPr>
          <p:spPr>
            <a:xfrm>
              <a:off x="7135038" y="751200"/>
              <a:ext cx="2790000" cy="33855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en-GB" sz="1600" b="1" dirty="0">
                  <a:latin typeface="Bradley Hand ITC" panose="03070402050302030203" pitchFamily="66" charset="0"/>
                </a:rPr>
                <a:t>Customer Persona 3</a:t>
              </a: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019E24A-490D-4317-8AF2-6BF7E9DF7093}"/>
                </a:ext>
              </a:extLst>
            </p:cNvPr>
            <p:cNvSpPr/>
            <p:nvPr/>
          </p:nvSpPr>
          <p:spPr>
            <a:xfrm>
              <a:off x="9921835" y="750589"/>
              <a:ext cx="2790000" cy="338554"/>
            </a:xfrm>
            <a:prstGeom prst="rect">
              <a:avLst/>
            </a:prstGeom>
          </p:spPr>
          <p:txBody>
            <a:bodyPr wrap="none">
              <a:noAutofit/>
            </a:bodyPr>
            <a:lstStyle/>
            <a:p>
              <a:pPr algn="ctr"/>
              <a:r>
                <a:rPr lang="en-GB" sz="1600" b="1" dirty="0">
                  <a:latin typeface="Bradley Hand ITC" panose="03070402050302030203" pitchFamily="66" charset="0"/>
                </a:rPr>
                <a:t>Customer Persona 4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E83D35A-CA74-464C-95EE-4868DC3A6249}"/>
                </a:ext>
              </a:extLst>
            </p:cNvPr>
            <p:cNvCxnSpPr>
              <a:cxnSpLocks/>
            </p:cNvCxnSpPr>
            <p:nvPr/>
          </p:nvCxnSpPr>
          <p:spPr>
            <a:xfrm>
              <a:off x="55826" y="4077232"/>
              <a:ext cx="144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4CC9378-9BDD-4483-91AA-66E7EF2E61A4}"/>
                </a:ext>
              </a:extLst>
            </p:cNvPr>
            <p:cNvGrpSpPr/>
            <p:nvPr/>
          </p:nvGrpSpPr>
          <p:grpSpPr>
            <a:xfrm>
              <a:off x="1604593" y="4135586"/>
              <a:ext cx="2686092" cy="2923017"/>
              <a:chOff x="1687718" y="4117543"/>
              <a:chExt cx="2686092" cy="2923017"/>
            </a:xfrm>
          </p:grpSpPr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E13C82F6-2AA6-494E-B378-2FD7A256864B}"/>
                  </a:ext>
                </a:extLst>
              </p:cNvPr>
              <p:cNvSpPr/>
              <p:nvPr/>
            </p:nvSpPr>
            <p:spPr>
              <a:xfrm>
                <a:off x="1687718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A4B45053-541A-4B6F-8EAD-27A15E8E09B3}"/>
                  </a:ext>
                </a:extLst>
              </p:cNvPr>
              <p:cNvSpPr/>
              <p:nvPr/>
            </p:nvSpPr>
            <p:spPr>
              <a:xfrm>
                <a:off x="2602919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9AA34641-2A7E-41BC-997C-C2FA12DB9BCA}"/>
                  </a:ext>
                </a:extLst>
              </p:cNvPr>
              <p:cNvSpPr/>
              <p:nvPr/>
            </p:nvSpPr>
            <p:spPr>
              <a:xfrm>
                <a:off x="3509810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8" name="Rectangle 147">
                <a:extLst>
                  <a:ext uri="{FF2B5EF4-FFF2-40B4-BE49-F238E27FC236}">
                    <a16:creationId xmlns:a16="http://schemas.microsoft.com/office/drawing/2014/main" id="{01E957BF-642D-45D8-9C02-94DBB7E5006D}"/>
                  </a:ext>
                </a:extLst>
              </p:cNvPr>
              <p:cNvSpPr/>
              <p:nvPr/>
            </p:nvSpPr>
            <p:spPr>
              <a:xfrm>
                <a:off x="1687718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9" name="Rectangle 148">
                <a:extLst>
                  <a:ext uri="{FF2B5EF4-FFF2-40B4-BE49-F238E27FC236}">
                    <a16:creationId xmlns:a16="http://schemas.microsoft.com/office/drawing/2014/main" id="{48F0F30C-6A06-423C-8DCF-DE54329A260B}"/>
                  </a:ext>
                </a:extLst>
              </p:cNvPr>
              <p:cNvSpPr/>
              <p:nvPr/>
            </p:nvSpPr>
            <p:spPr>
              <a:xfrm>
                <a:off x="2602919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10B912F9-C175-4B98-B403-457199363627}"/>
                  </a:ext>
                </a:extLst>
              </p:cNvPr>
              <p:cNvSpPr/>
              <p:nvPr/>
            </p:nvSpPr>
            <p:spPr>
              <a:xfrm>
                <a:off x="3509810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355ADF8B-4CCD-4451-9F4A-593986D3A1E2}"/>
                  </a:ext>
                </a:extLst>
              </p:cNvPr>
              <p:cNvSpPr/>
              <p:nvPr/>
            </p:nvSpPr>
            <p:spPr>
              <a:xfrm>
                <a:off x="1687718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2" name="Rectangle 151">
                <a:extLst>
                  <a:ext uri="{FF2B5EF4-FFF2-40B4-BE49-F238E27FC236}">
                    <a16:creationId xmlns:a16="http://schemas.microsoft.com/office/drawing/2014/main" id="{7C19898A-72B1-48C7-93C4-B0845E6A90C0}"/>
                  </a:ext>
                </a:extLst>
              </p:cNvPr>
              <p:cNvSpPr/>
              <p:nvPr/>
            </p:nvSpPr>
            <p:spPr>
              <a:xfrm>
                <a:off x="2602919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7122D3AB-F8FD-4363-B143-6E76BCA19AD7}"/>
                  </a:ext>
                </a:extLst>
              </p:cNvPr>
              <p:cNvSpPr/>
              <p:nvPr/>
            </p:nvSpPr>
            <p:spPr>
              <a:xfrm>
                <a:off x="3509810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25BB2A74-1D1A-4E17-ADBB-298BB2509979}"/>
                  </a:ext>
                </a:extLst>
              </p:cNvPr>
              <p:cNvSpPr/>
              <p:nvPr/>
            </p:nvSpPr>
            <p:spPr>
              <a:xfrm>
                <a:off x="1687718" y="6356560"/>
                <a:ext cx="2682402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84E393CC-26FE-4BC0-8846-CD72C4FB7DB5}"/>
                </a:ext>
              </a:extLst>
            </p:cNvPr>
            <p:cNvSpPr/>
            <p:nvPr/>
          </p:nvSpPr>
          <p:spPr>
            <a:xfrm>
              <a:off x="2303794" y="7278537"/>
              <a:ext cx="432000" cy="4320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b="1" dirty="0">
                  <a:solidFill>
                    <a:schemeClr val="bg1"/>
                  </a:solidFill>
                </a:rPr>
                <a:t>1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CC17426-5434-4FCA-B7EB-2F8C72F8F65D}"/>
                </a:ext>
              </a:extLst>
            </p:cNvPr>
            <p:cNvSpPr/>
            <p:nvPr/>
          </p:nvSpPr>
          <p:spPr>
            <a:xfrm>
              <a:off x="11395688" y="7278537"/>
              <a:ext cx="432000" cy="4320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b="1" dirty="0">
                  <a:solidFill>
                    <a:schemeClr val="bg1"/>
                  </a:solidFill>
                </a:rPr>
                <a:t>5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D2FB5EFB-F48A-4258-8164-79B6336A57B2}"/>
                </a:ext>
              </a:extLst>
            </p:cNvPr>
            <p:cNvGrpSpPr/>
            <p:nvPr/>
          </p:nvGrpSpPr>
          <p:grpSpPr>
            <a:xfrm>
              <a:off x="1620233" y="7904430"/>
              <a:ext cx="1777059" cy="1483740"/>
              <a:chOff x="1620233" y="7904430"/>
              <a:chExt cx="1777059" cy="1483740"/>
            </a:xfrm>
          </p:grpSpPr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EEF6E4D5-863B-4CB9-A834-8ACFE0E9198E}"/>
                  </a:ext>
                </a:extLst>
              </p:cNvPr>
              <p:cNvSpPr/>
              <p:nvPr/>
            </p:nvSpPr>
            <p:spPr>
              <a:xfrm>
                <a:off x="1623621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JOURNEYLINE</a:t>
                </a:r>
              </a:p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STEP</a:t>
                </a:r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CC072661-3D86-4841-873A-488908B7DC61}"/>
                  </a:ext>
                </a:extLst>
              </p:cNvPr>
              <p:cNvSpPr/>
              <p:nvPr/>
            </p:nvSpPr>
            <p:spPr>
              <a:xfrm>
                <a:off x="2533292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EMOTIONS</a:t>
                </a:r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C90FD297-150D-4D22-8819-84CDD26D6957}"/>
                  </a:ext>
                </a:extLst>
              </p:cNvPr>
              <p:cNvSpPr/>
              <p:nvPr/>
            </p:nvSpPr>
            <p:spPr>
              <a:xfrm>
                <a:off x="1620233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489A3B6A-E4A4-4A4A-BDB6-4BBC1EF6BCF5}"/>
                  </a:ext>
                </a:extLst>
              </p:cNvPr>
              <p:cNvSpPr/>
              <p:nvPr/>
            </p:nvSpPr>
            <p:spPr>
              <a:xfrm>
                <a:off x="2529904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D399AE5F-0844-43A7-9501-9E4FA98E4D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-4494" y="7171089"/>
              <a:ext cx="12716329" cy="9358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C89BC41-A0F6-4759-AA64-4E3CBFC02A5A}"/>
                </a:ext>
              </a:extLst>
            </p:cNvPr>
            <p:cNvCxnSpPr>
              <a:stCxn id="33" idx="6"/>
              <a:endCxn id="34" idx="2"/>
            </p:cNvCxnSpPr>
            <p:nvPr/>
          </p:nvCxnSpPr>
          <p:spPr>
            <a:xfrm>
              <a:off x="2735794" y="7494537"/>
              <a:ext cx="865989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D15B7E75-365D-44AA-A3E7-37A75A2A09B4}"/>
                </a:ext>
              </a:extLst>
            </p:cNvPr>
            <p:cNvSpPr/>
            <p:nvPr/>
          </p:nvSpPr>
          <p:spPr>
            <a:xfrm>
              <a:off x="4505358" y="7278537"/>
              <a:ext cx="432000" cy="4320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b="1" dirty="0">
                  <a:solidFill>
                    <a:schemeClr val="bg1"/>
                  </a:solidFill>
                </a:rPr>
                <a:t>2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D863154-004C-4EDD-8AEA-D4382BEED6BA}"/>
                </a:ext>
              </a:extLst>
            </p:cNvPr>
            <p:cNvSpPr/>
            <p:nvPr/>
          </p:nvSpPr>
          <p:spPr>
            <a:xfrm>
              <a:off x="6802135" y="7278537"/>
              <a:ext cx="432000" cy="4320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b="1" dirty="0">
                  <a:solidFill>
                    <a:schemeClr val="bg1"/>
                  </a:solidFill>
                </a:rPr>
                <a:t>3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F177543B-CB0F-4552-B8BD-C9EC7A7EDED9}"/>
                </a:ext>
              </a:extLst>
            </p:cNvPr>
            <p:cNvSpPr/>
            <p:nvPr/>
          </p:nvSpPr>
          <p:spPr>
            <a:xfrm>
              <a:off x="9098912" y="7278537"/>
              <a:ext cx="432000" cy="4320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 w="79375" cmpd="dbl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sz="2800" b="1" dirty="0">
                  <a:solidFill>
                    <a:schemeClr val="bg1"/>
                  </a:solidFill>
                </a:rPr>
                <a:t>4</a:t>
              </a:r>
              <a:endParaRPr lang="en-GB" sz="2800" b="1" dirty="0">
                <a:solidFill>
                  <a:schemeClr val="bg1"/>
                </a:solidFill>
              </a:endParaRPr>
            </a:p>
          </p:txBody>
        </p: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06B4DA83-19BF-449B-AAF7-0357B787E201}"/>
                </a:ext>
              </a:extLst>
            </p:cNvPr>
            <p:cNvGrpSpPr/>
            <p:nvPr/>
          </p:nvGrpSpPr>
          <p:grpSpPr>
            <a:xfrm>
              <a:off x="1572115" y="1003561"/>
              <a:ext cx="2777830" cy="2902771"/>
              <a:chOff x="1655240" y="1078180"/>
              <a:chExt cx="2777830" cy="2902771"/>
            </a:xfrm>
          </p:grpSpPr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BB7783CC-3A87-477C-8E12-29D38AFF7C78}"/>
                  </a:ext>
                </a:extLst>
              </p:cNvPr>
              <p:cNvSpPr/>
              <p:nvPr/>
            </p:nvSpPr>
            <p:spPr>
              <a:xfrm>
                <a:off x="1655240" y="1089308"/>
                <a:ext cx="1440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Visual of the Customer Persona</a:t>
                </a:r>
              </a:p>
              <a:p>
                <a:pPr algn="ctr"/>
                <a:r>
                  <a:rPr lang="en-GB" sz="700" dirty="0"/>
                  <a:t>(pictures, sketches, storyboards, etc.)</a:t>
                </a:r>
              </a:p>
            </p:txBody>
          </p:sp>
          <p:sp>
            <p:nvSpPr>
              <p:cNvPr id="132" name="Rectangle 131">
                <a:extLst>
                  <a:ext uri="{FF2B5EF4-FFF2-40B4-BE49-F238E27FC236}">
                    <a16:creationId xmlns:a16="http://schemas.microsoft.com/office/drawing/2014/main" id="{2DC5DEB5-A3AE-4F95-B33E-2B6E3F6CB8F3}"/>
                  </a:ext>
                </a:extLst>
              </p:cNvPr>
              <p:cNvSpPr/>
              <p:nvPr/>
            </p:nvSpPr>
            <p:spPr>
              <a:xfrm>
                <a:off x="3137070" y="1078180"/>
                <a:ext cx="1296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Three specific characteristics</a:t>
                </a:r>
              </a:p>
              <a:p>
                <a:pPr algn="ctr"/>
                <a:r>
                  <a:rPr lang="en-GB" sz="700" dirty="0"/>
                  <a:t>or behavioural traits</a:t>
                </a:r>
              </a:p>
            </p:txBody>
          </p: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A7611E96-724B-4B0A-83F3-D28E068F5379}"/>
                  </a:ext>
                </a:extLst>
              </p:cNvPr>
              <p:cNvSpPr/>
              <p:nvPr/>
            </p:nvSpPr>
            <p:spPr>
              <a:xfrm>
                <a:off x="1694832" y="1422376"/>
                <a:ext cx="1676912" cy="2056967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DCA4FC64-5224-44C4-9E26-097CD4201A88}"/>
                  </a:ext>
                </a:extLst>
              </p:cNvPr>
              <p:cNvSpPr/>
              <p:nvPr/>
            </p:nvSpPr>
            <p:spPr>
              <a:xfrm>
                <a:off x="3466918" y="1422376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11DE4953-52ED-4053-8A11-F57108C6CB6A}"/>
                  </a:ext>
                </a:extLst>
              </p:cNvPr>
              <p:cNvSpPr/>
              <p:nvPr/>
            </p:nvSpPr>
            <p:spPr>
              <a:xfrm>
                <a:off x="3466918" y="212596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6" name="Rectangle 135">
                <a:extLst>
                  <a:ext uri="{FF2B5EF4-FFF2-40B4-BE49-F238E27FC236}">
                    <a16:creationId xmlns:a16="http://schemas.microsoft.com/office/drawing/2014/main" id="{1948A67B-78D5-4FBF-BC24-AC555B4EABBA}"/>
                  </a:ext>
                </a:extLst>
              </p:cNvPr>
              <p:cNvSpPr/>
              <p:nvPr/>
            </p:nvSpPr>
            <p:spPr>
              <a:xfrm>
                <a:off x="3466918" y="282955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D5487A62-18AA-42E6-ABB7-4D056F6CA036}"/>
                  </a:ext>
                </a:extLst>
              </p:cNvPr>
              <p:cNvSpPr/>
              <p:nvPr/>
            </p:nvSpPr>
            <p:spPr>
              <a:xfrm>
                <a:off x="1694832" y="3545752"/>
                <a:ext cx="577402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NAME: </a:t>
                </a:r>
              </a:p>
            </p:txBody>
          </p:sp>
          <p:sp>
            <p:nvSpPr>
              <p:cNvPr id="138" name="Rectangle 137">
                <a:extLst>
                  <a:ext uri="{FF2B5EF4-FFF2-40B4-BE49-F238E27FC236}">
                    <a16:creationId xmlns:a16="http://schemas.microsoft.com/office/drawing/2014/main" id="{7183C403-CBFE-4D78-ABE2-BA4203B06977}"/>
                  </a:ext>
                </a:extLst>
              </p:cNvPr>
              <p:cNvSpPr/>
              <p:nvPr/>
            </p:nvSpPr>
            <p:spPr>
              <a:xfrm>
                <a:off x="1693248" y="3750119"/>
                <a:ext cx="550151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TITLE: </a:t>
                </a:r>
              </a:p>
            </p:txBody>
          </p:sp>
          <p:cxnSp>
            <p:nvCxnSpPr>
              <p:cNvPr id="139" name="Straight Connector 138">
                <a:extLst>
                  <a:ext uri="{FF2B5EF4-FFF2-40B4-BE49-F238E27FC236}">
                    <a16:creationId xmlns:a16="http://schemas.microsoft.com/office/drawing/2014/main" id="{593FE86E-7FB9-477F-9B27-8E0BB9E0E933}"/>
                  </a:ext>
                </a:extLst>
              </p:cNvPr>
              <p:cNvCxnSpPr/>
              <p:nvPr/>
            </p:nvCxnSpPr>
            <p:spPr>
              <a:xfrm>
                <a:off x="2222541" y="3703995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>
                <a:extLst>
                  <a:ext uri="{FF2B5EF4-FFF2-40B4-BE49-F238E27FC236}">
                    <a16:creationId xmlns:a16="http://schemas.microsoft.com/office/drawing/2014/main" id="{B1ACBBB2-EE01-4505-8BDB-DFDF96BF8CC3}"/>
                  </a:ext>
                </a:extLst>
              </p:cNvPr>
              <p:cNvCxnSpPr/>
              <p:nvPr/>
            </p:nvCxnSpPr>
            <p:spPr>
              <a:xfrm>
                <a:off x="2222541" y="3902519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5BBCCC67-58BF-4BC8-898A-7F6CA73A6472}"/>
                </a:ext>
              </a:extLst>
            </p:cNvPr>
            <p:cNvGrpSpPr/>
            <p:nvPr/>
          </p:nvGrpSpPr>
          <p:grpSpPr>
            <a:xfrm>
              <a:off x="4399181" y="1003561"/>
              <a:ext cx="2777830" cy="2902771"/>
              <a:chOff x="1655240" y="1078180"/>
              <a:chExt cx="2777830" cy="2902771"/>
            </a:xfrm>
          </p:grpSpPr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9A1E69FD-7389-4B8C-9F2A-7D449FB48F1C}"/>
                  </a:ext>
                </a:extLst>
              </p:cNvPr>
              <p:cNvSpPr/>
              <p:nvPr/>
            </p:nvSpPr>
            <p:spPr>
              <a:xfrm>
                <a:off x="1655240" y="1089308"/>
                <a:ext cx="1440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Visual of the Customer Persona</a:t>
                </a:r>
              </a:p>
              <a:p>
                <a:pPr algn="ctr"/>
                <a:r>
                  <a:rPr lang="en-GB" sz="700" dirty="0"/>
                  <a:t>(pictures, sketches, storyboards, etc.)</a:t>
                </a:r>
              </a:p>
            </p:txBody>
          </p:sp>
          <p:sp>
            <p:nvSpPr>
              <p:cNvPr id="122" name="Rectangle 121">
                <a:extLst>
                  <a:ext uri="{FF2B5EF4-FFF2-40B4-BE49-F238E27FC236}">
                    <a16:creationId xmlns:a16="http://schemas.microsoft.com/office/drawing/2014/main" id="{9BD11142-20C5-420D-A5A3-8056CF1A08A2}"/>
                  </a:ext>
                </a:extLst>
              </p:cNvPr>
              <p:cNvSpPr/>
              <p:nvPr/>
            </p:nvSpPr>
            <p:spPr>
              <a:xfrm>
                <a:off x="3137070" y="1078180"/>
                <a:ext cx="1296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Three specific characteristics</a:t>
                </a:r>
              </a:p>
              <a:p>
                <a:pPr algn="ctr"/>
                <a:r>
                  <a:rPr lang="en-GB" sz="700" dirty="0"/>
                  <a:t>or behavioural traits</a:t>
                </a:r>
              </a:p>
            </p:txBody>
          </p: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9E3DE2E4-AC58-4181-AA60-E30E27B64C79}"/>
                  </a:ext>
                </a:extLst>
              </p:cNvPr>
              <p:cNvSpPr/>
              <p:nvPr/>
            </p:nvSpPr>
            <p:spPr>
              <a:xfrm>
                <a:off x="1694832" y="1422376"/>
                <a:ext cx="1676912" cy="2056967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B42C9BF0-7031-487F-9CAF-715567693C19}"/>
                  </a:ext>
                </a:extLst>
              </p:cNvPr>
              <p:cNvSpPr/>
              <p:nvPr/>
            </p:nvSpPr>
            <p:spPr>
              <a:xfrm>
                <a:off x="3466918" y="1422376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0FBAE9DD-24FB-4C64-9EE1-1EB46C24970D}"/>
                  </a:ext>
                </a:extLst>
              </p:cNvPr>
              <p:cNvSpPr/>
              <p:nvPr/>
            </p:nvSpPr>
            <p:spPr>
              <a:xfrm>
                <a:off x="3466918" y="212596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948BF343-6F2C-4108-819A-9C1DA6EEF468}"/>
                  </a:ext>
                </a:extLst>
              </p:cNvPr>
              <p:cNvSpPr/>
              <p:nvPr/>
            </p:nvSpPr>
            <p:spPr>
              <a:xfrm>
                <a:off x="3466918" y="282955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DC21B6D2-BDDD-4A26-A806-0A24EC8EE06F}"/>
                  </a:ext>
                </a:extLst>
              </p:cNvPr>
              <p:cNvSpPr/>
              <p:nvPr/>
            </p:nvSpPr>
            <p:spPr>
              <a:xfrm>
                <a:off x="1694832" y="3545752"/>
                <a:ext cx="577402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NAME: </a:t>
                </a:r>
              </a:p>
            </p:txBody>
          </p:sp>
          <p:sp>
            <p:nvSpPr>
              <p:cNvPr id="128" name="Rectangle 127">
                <a:extLst>
                  <a:ext uri="{FF2B5EF4-FFF2-40B4-BE49-F238E27FC236}">
                    <a16:creationId xmlns:a16="http://schemas.microsoft.com/office/drawing/2014/main" id="{4A0D98B8-6669-427E-A167-223F1E1D69BD}"/>
                  </a:ext>
                </a:extLst>
              </p:cNvPr>
              <p:cNvSpPr/>
              <p:nvPr/>
            </p:nvSpPr>
            <p:spPr>
              <a:xfrm>
                <a:off x="1693248" y="3750119"/>
                <a:ext cx="550151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TITLE: </a:t>
                </a:r>
              </a:p>
            </p:txBody>
          </p:sp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F00362E3-646D-4ED9-B4D7-2EF685DC0149}"/>
                  </a:ext>
                </a:extLst>
              </p:cNvPr>
              <p:cNvCxnSpPr/>
              <p:nvPr/>
            </p:nvCxnSpPr>
            <p:spPr>
              <a:xfrm>
                <a:off x="2222541" y="3703995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17BCC5CE-E215-4A1D-A8CD-E4C7A6AC0C8A}"/>
                  </a:ext>
                </a:extLst>
              </p:cNvPr>
              <p:cNvCxnSpPr/>
              <p:nvPr/>
            </p:nvCxnSpPr>
            <p:spPr>
              <a:xfrm>
                <a:off x="2222541" y="3902519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CB26CAD-4061-4B3A-9CEF-4494AFB4976B}"/>
                </a:ext>
              </a:extLst>
            </p:cNvPr>
            <p:cNvGrpSpPr/>
            <p:nvPr/>
          </p:nvGrpSpPr>
          <p:grpSpPr>
            <a:xfrm>
              <a:off x="7161882" y="1003561"/>
              <a:ext cx="2777830" cy="2902771"/>
              <a:chOff x="1655240" y="1078180"/>
              <a:chExt cx="2777830" cy="2902771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16201FD-2AB4-4271-8FC1-94D33F9733FB}"/>
                  </a:ext>
                </a:extLst>
              </p:cNvPr>
              <p:cNvSpPr/>
              <p:nvPr/>
            </p:nvSpPr>
            <p:spPr>
              <a:xfrm>
                <a:off x="1655240" y="1089308"/>
                <a:ext cx="1440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Visual of the Customer Persona</a:t>
                </a:r>
              </a:p>
              <a:p>
                <a:pPr algn="ctr"/>
                <a:r>
                  <a:rPr lang="en-GB" sz="700" dirty="0"/>
                  <a:t>(pictures, sketches, storyboards, etc.)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6F8BAB1-8072-4E31-AB8F-D792F1F997C1}"/>
                  </a:ext>
                </a:extLst>
              </p:cNvPr>
              <p:cNvSpPr/>
              <p:nvPr/>
            </p:nvSpPr>
            <p:spPr>
              <a:xfrm>
                <a:off x="3137070" y="1078180"/>
                <a:ext cx="1296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Three specific characteristics</a:t>
                </a:r>
              </a:p>
              <a:p>
                <a:pPr algn="ctr"/>
                <a:r>
                  <a:rPr lang="en-GB" sz="700" dirty="0"/>
                  <a:t>or behavioural traits</a:t>
                </a:r>
              </a:p>
            </p:txBody>
          </p: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5D2BA448-0FF6-490D-A132-4371F7A5FACE}"/>
                  </a:ext>
                </a:extLst>
              </p:cNvPr>
              <p:cNvSpPr/>
              <p:nvPr/>
            </p:nvSpPr>
            <p:spPr>
              <a:xfrm>
                <a:off x="1694832" y="1422376"/>
                <a:ext cx="1676912" cy="2056967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1714F735-CCFE-431B-B643-017F33CF9995}"/>
                  </a:ext>
                </a:extLst>
              </p:cNvPr>
              <p:cNvSpPr/>
              <p:nvPr/>
            </p:nvSpPr>
            <p:spPr>
              <a:xfrm>
                <a:off x="3466918" y="1422376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75E7DE6F-01B2-4CFF-BA99-074F16BD81F8}"/>
                  </a:ext>
                </a:extLst>
              </p:cNvPr>
              <p:cNvSpPr/>
              <p:nvPr/>
            </p:nvSpPr>
            <p:spPr>
              <a:xfrm>
                <a:off x="3466918" y="212596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6" name="Rectangle 115">
                <a:extLst>
                  <a:ext uri="{FF2B5EF4-FFF2-40B4-BE49-F238E27FC236}">
                    <a16:creationId xmlns:a16="http://schemas.microsoft.com/office/drawing/2014/main" id="{FE9BDC11-C472-434C-9FCD-84F2A7B93489}"/>
                  </a:ext>
                </a:extLst>
              </p:cNvPr>
              <p:cNvSpPr/>
              <p:nvPr/>
            </p:nvSpPr>
            <p:spPr>
              <a:xfrm>
                <a:off x="3466918" y="282955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17" name="Rectangle 116">
                <a:extLst>
                  <a:ext uri="{FF2B5EF4-FFF2-40B4-BE49-F238E27FC236}">
                    <a16:creationId xmlns:a16="http://schemas.microsoft.com/office/drawing/2014/main" id="{DA1EC002-1E17-4E13-A456-482D4E4771EA}"/>
                  </a:ext>
                </a:extLst>
              </p:cNvPr>
              <p:cNvSpPr/>
              <p:nvPr/>
            </p:nvSpPr>
            <p:spPr>
              <a:xfrm>
                <a:off x="1694832" y="3545752"/>
                <a:ext cx="577402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NAME: </a:t>
                </a:r>
              </a:p>
            </p:txBody>
          </p:sp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134FF77F-6416-4D51-B791-9784CC030971}"/>
                  </a:ext>
                </a:extLst>
              </p:cNvPr>
              <p:cNvSpPr/>
              <p:nvPr/>
            </p:nvSpPr>
            <p:spPr>
              <a:xfrm>
                <a:off x="1693248" y="3750119"/>
                <a:ext cx="550151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TITLE: </a:t>
                </a:r>
              </a:p>
            </p:txBody>
          </p:sp>
          <p:cxnSp>
            <p:nvCxnSpPr>
              <p:cNvPr id="119" name="Straight Connector 118">
                <a:extLst>
                  <a:ext uri="{FF2B5EF4-FFF2-40B4-BE49-F238E27FC236}">
                    <a16:creationId xmlns:a16="http://schemas.microsoft.com/office/drawing/2014/main" id="{1FD2F76E-7B90-4F6B-9BEE-A863B8CEF792}"/>
                  </a:ext>
                </a:extLst>
              </p:cNvPr>
              <p:cNvCxnSpPr/>
              <p:nvPr/>
            </p:nvCxnSpPr>
            <p:spPr>
              <a:xfrm>
                <a:off x="2222541" y="3703995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>
                <a:extLst>
                  <a:ext uri="{FF2B5EF4-FFF2-40B4-BE49-F238E27FC236}">
                    <a16:creationId xmlns:a16="http://schemas.microsoft.com/office/drawing/2014/main" id="{368DA1C0-C0F2-4B24-86B8-27DD873FEC15}"/>
                  </a:ext>
                </a:extLst>
              </p:cNvPr>
              <p:cNvCxnSpPr/>
              <p:nvPr/>
            </p:nvCxnSpPr>
            <p:spPr>
              <a:xfrm>
                <a:off x="2222541" y="3902519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4B1A0013-AF0B-4D7D-A62A-D604004E854E}"/>
                </a:ext>
              </a:extLst>
            </p:cNvPr>
            <p:cNvGrpSpPr/>
            <p:nvPr/>
          </p:nvGrpSpPr>
          <p:grpSpPr>
            <a:xfrm>
              <a:off x="9979187" y="1003561"/>
              <a:ext cx="2777830" cy="2902771"/>
              <a:chOff x="1655240" y="1078180"/>
              <a:chExt cx="2777830" cy="2902771"/>
            </a:xfrm>
          </p:grpSpPr>
          <p:sp>
            <p:nvSpPr>
              <p:cNvPr id="101" name="Rectangle 100">
                <a:extLst>
                  <a:ext uri="{FF2B5EF4-FFF2-40B4-BE49-F238E27FC236}">
                    <a16:creationId xmlns:a16="http://schemas.microsoft.com/office/drawing/2014/main" id="{365611C1-C0BB-433F-8504-94261FCE4749}"/>
                  </a:ext>
                </a:extLst>
              </p:cNvPr>
              <p:cNvSpPr/>
              <p:nvPr/>
            </p:nvSpPr>
            <p:spPr>
              <a:xfrm>
                <a:off x="1655240" y="1089308"/>
                <a:ext cx="1440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Visual of the Customer Persona</a:t>
                </a:r>
              </a:p>
              <a:p>
                <a:pPr algn="ctr"/>
                <a:r>
                  <a:rPr lang="en-GB" sz="700" dirty="0"/>
                  <a:t>(pictures, sketches, storyboards, etc.)</a:t>
                </a:r>
              </a:p>
            </p:txBody>
          </p:sp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8462D096-74FD-48B7-AA9F-5F3A5FBE86B0}"/>
                  </a:ext>
                </a:extLst>
              </p:cNvPr>
              <p:cNvSpPr/>
              <p:nvPr/>
            </p:nvSpPr>
            <p:spPr>
              <a:xfrm>
                <a:off x="3137070" y="1078180"/>
                <a:ext cx="1296000" cy="307777"/>
              </a:xfrm>
              <a:prstGeom prst="rect">
                <a:avLst/>
              </a:prstGeom>
            </p:spPr>
            <p:txBody>
              <a:bodyPr wrap="square" lIns="0" rIns="0">
                <a:spAutoFit/>
              </a:bodyPr>
              <a:lstStyle/>
              <a:p>
                <a:pPr algn="ctr"/>
                <a:r>
                  <a:rPr lang="en-GB" sz="700" dirty="0"/>
                  <a:t>Three specific characteristics</a:t>
                </a:r>
              </a:p>
              <a:p>
                <a:pPr algn="ctr"/>
                <a:r>
                  <a:rPr lang="en-GB" sz="700" dirty="0"/>
                  <a:t>or behavioural traits</a:t>
                </a: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533A103E-4483-4C9E-91F5-402B422DC877}"/>
                  </a:ext>
                </a:extLst>
              </p:cNvPr>
              <p:cNvSpPr/>
              <p:nvPr/>
            </p:nvSpPr>
            <p:spPr>
              <a:xfrm>
                <a:off x="1694832" y="1422376"/>
                <a:ext cx="1676912" cy="2056967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04" name="Rectangle 103">
                <a:extLst>
                  <a:ext uri="{FF2B5EF4-FFF2-40B4-BE49-F238E27FC236}">
                    <a16:creationId xmlns:a16="http://schemas.microsoft.com/office/drawing/2014/main" id="{38F3D6B7-E107-45C3-BCB6-DA725B996073}"/>
                  </a:ext>
                </a:extLst>
              </p:cNvPr>
              <p:cNvSpPr/>
              <p:nvPr/>
            </p:nvSpPr>
            <p:spPr>
              <a:xfrm>
                <a:off x="3466918" y="1422376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5" name="Rectangle 104">
                <a:extLst>
                  <a:ext uri="{FF2B5EF4-FFF2-40B4-BE49-F238E27FC236}">
                    <a16:creationId xmlns:a16="http://schemas.microsoft.com/office/drawing/2014/main" id="{52D93A29-CD00-4F62-BB21-9D8AA5984F8F}"/>
                  </a:ext>
                </a:extLst>
              </p:cNvPr>
              <p:cNvSpPr/>
              <p:nvPr/>
            </p:nvSpPr>
            <p:spPr>
              <a:xfrm>
                <a:off x="3466918" y="212596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6" name="Rectangle 105">
                <a:extLst>
                  <a:ext uri="{FF2B5EF4-FFF2-40B4-BE49-F238E27FC236}">
                    <a16:creationId xmlns:a16="http://schemas.microsoft.com/office/drawing/2014/main" id="{BF17F5DB-7509-49E9-8944-E07A70F22572}"/>
                  </a:ext>
                </a:extLst>
              </p:cNvPr>
              <p:cNvSpPr/>
              <p:nvPr/>
            </p:nvSpPr>
            <p:spPr>
              <a:xfrm>
                <a:off x="3466918" y="2829557"/>
                <a:ext cx="879087" cy="648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A3F3610B-F501-4E34-8470-594A334570E1}"/>
                  </a:ext>
                </a:extLst>
              </p:cNvPr>
              <p:cNvSpPr/>
              <p:nvPr/>
            </p:nvSpPr>
            <p:spPr>
              <a:xfrm>
                <a:off x="1694832" y="3545752"/>
                <a:ext cx="577402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NAME: 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BE6F1D63-5688-4955-9B5E-95B79D9D579B}"/>
                  </a:ext>
                </a:extLst>
              </p:cNvPr>
              <p:cNvSpPr/>
              <p:nvPr/>
            </p:nvSpPr>
            <p:spPr>
              <a:xfrm>
                <a:off x="1693248" y="3750119"/>
                <a:ext cx="550151" cy="2308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9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TITLE: </a:t>
                </a:r>
              </a:p>
            </p:txBody>
          </p:sp>
          <p:cxnSp>
            <p:nvCxnSpPr>
              <p:cNvPr id="109" name="Straight Connector 108">
                <a:extLst>
                  <a:ext uri="{FF2B5EF4-FFF2-40B4-BE49-F238E27FC236}">
                    <a16:creationId xmlns:a16="http://schemas.microsoft.com/office/drawing/2014/main" id="{28A34824-CA2A-4DBF-B15B-E21DC3E9EE68}"/>
                  </a:ext>
                </a:extLst>
              </p:cNvPr>
              <p:cNvCxnSpPr/>
              <p:nvPr/>
            </p:nvCxnSpPr>
            <p:spPr>
              <a:xfrm>
                <a:off x="2222541" y="3703995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Straight Connector 109">
                <a:extLst>
                  <a:ext uri="{FF2B5EF4-FFF2-40B4-BE49-F238E27FC236}">
                    <a16:creationId xmlns:a16="http://schemas.microsoft.com/office/drawing/2014/main" id="{C57901AA-4FDF-4DCD-8684-72DFA702C72E}"/>
                  </a:ext>
                </a:extLst>
              </p:cNvPr>
              <p:cNvCxnSpPr/>
              <p:nvPr/>
            </p:nvCxnSpPr>
            <p:spPr>
              <a:xfrm>
                <a:off x="2222541" y="3902519"/>
                <a:ext cx="2120529" cy="0"/>
              </a:xfrm>
              <a:prstGeom prst="line">
                <a:avLst/>
              </a:prstGeom>
              <a:ln>
                <a:solidFill>
                  <a:schemeClr val="bg1">
                    <a:lumMod val="6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84F0014-340A-4738-A2D7-5DCAFD18C6B8}"/>
                </a:ext>
              </a:extLst>
            </p:cNvPr>
            <p:cNvGrpSpPr/>
            <p:nvPr/>
          </p:nvGrpSpPr>
          <p:grpSpPr>
            <a:xfrm>
              <a:off x="4406367" y="4135586"/>
              <a:ext cx="2686092" cy="2923017"/>
              <a:chOff x="1687718" y="4117543"/>
              <a:chExt cx="2686092" cy="2923017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91922122-CAEE-4590-B02F-F56EF426FAD3}"/>
                  </a:ext>
                </a:extLst>
              </p:cNvPr>
              <p:cNvSpPr/>
              <p:nvPr/>
            </p:nvSpPr>
            <p:spPr>
              <a:xfrm>
                <a:off x="1687718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732BF9C5-5626-4663-99DF-6C31161BD69B}"/>
                  </a:ext>
                </a:extLst>
              </p:cNvPr>
              <p:cNvSpPr/>
              <p:nvPr/>
            </p:nvSpPr>
            <p:spPr>
              <a:xfrm>
                <a:off x="2602919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08260362-2B08-40A6-B728-21055B8FE50A}"/>
                  </a:ext>
                </a:extLst>
              </p:cNvPr>
              <p:cNvSpPr/>
              <p:nvPr/>
            </p:nvSpPr>
            <p:spPr>
              <a:xfrm>
                <a:off x="3509810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D95F1B87-82AB-4014-BF13-6D3C70AAD5E4}"/>
                  </a:ext>
                </a:extLst>
              </p:cNvPr>
              <p:cNvSpPr/>
              <p:nvPr/>
            </p:nvSpPr>
            <p:spPr>
              <a:xfrm>
                <a:off x="1687718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5" name="Rectangle 94">
                <a:extLst>
                  <a:ext uri="{FF2B5EF4-FFF2-40B4-BE49-F238E27FC236}">
                    <a16:creationId xmlns:a16="http://schemas.microsoft.com/office/drawing/2014/main" id="{3F6A4764-BD72-428F-BFB2-28676DECBA1D}"/>
                  </a:ext>
                </a:extLst>
              </p:cNvPr>
              <p:cNvSpPr/>
              <p:nvPr/>
            </p:nvSpPr>
            <p:spPr>
              <a:xfrm>
                <a:off x="2602919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73D60682-0B12-44D8-B617-A307F7F1194F}"/>
                  </a:ext>
                </a:extLst>
              </p:cNvPr>
              <p:cNvSpPr/>
              <p:nvPr/>
            </p:nvSpPr>
            <p:spPr>
              <a:xfrm>
                <a:off x="3509810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4C3C90B2-D15E-4823-82C5-79D82BF5588F}"/>
                  </a:ext>
                </a:extLst>
              </p:cNvPr>
              <p:cNvSpPr/>
              <p:nvPr/>
            </p:nvSpPr>
            <p:spPr>
              <a:xfrm>
                <a:off x="1687718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8" name="Rectangle 97">
                <a:extLst>
                  <a:ext uri="{FF2B5EF4-FFF2-40B4-BE49-F238E27FC236}">
                    <a16:creationId xmlns:a16="http://schemas.microsoft.com/office/drawing/2014/main" id="{C5B090E1-FDF6-4282-BBA3-C92B6AA2F6D4}"/>
                  </a:ext>
                </a:extLst>
              </p:cNvPr>
              <p:cNvSpPr/>
              <p:nvPr/>
            </p:nvSpPr>
            <p:spPr>
              <a:xfrm>
                <a:off x="2602919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2261F359-9997-4CFE-80B7-7E620160CE41}"/>
                  </a:ext>
                </a:extLst>
              </p:cNvPr>
              <p:cNvSpPr/>
              <p:nvPr/>
            </p:nvSpPr>
            <p:spPr>
              <a:xfrm>
                <a:off x="3509810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0C445A4A-EF60-43C0-B32D-319A39DDF772}"/>
                  </a:ext>
                </a:extLst>
              </p:cNvPr>
              <p:cNvSpPr/>
              <p:nvPr/>
            </p:nvSpPr>
            <p:spPr>
              <a:xfrm>
                <a:off x="1687718" y="6356560"/>
                <a:ext cx="2682402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F8D5A543-05F5-486A-AF8E-516ED05E6629}"/>
                </a:ext>
              </a:extLst>
            </p:cNvPr>
            <p:cNvGrpSpPr/>
            <p:nvPr/>
          </p:nvGrpSpPr>
          <p:grpSpPr>
            <a:xfrm>
              <a:off x="7195915" y="4135586"/>
              <a:ext cx="2686092" cy="2923017"/>
              <a:chOff x="1687718" y="4117543"/>
              <a:chExt cx="2686092" cy="2923017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9EEF6806-CA49-4F78-803A-72423B21FBC8}"/>
                  </a:ext>
                </a:extLst>
              </p:cNvPr>
              <p:cNvSpPr/>
              <p:nvPr/>
            </p:nvSpPr>
            <p:spPr>
              <a:xfrm>
                <a:off x="1687718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63D1BFF6-B4CF-4D99-8777-8725380FD03A}"/>
                  </a:ext>
                </a:extLst>
              </p:cNvPr>
              <p:cNvSpPr/>
              <p:nvPr/>
            </p:nvSpPr>
            <p:spPr>
              <a:xfrm>
                <a:off x="2602919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3" name="Rectangle 82">
                <a:extLst>
                  <a:ext uri="{FF2B5EF4-FFF2-40B4-BE49-F238E27FC236}">
                    <a16:creationId xmlns:a16="http://schemas.microsoft.com/office/drawing/2014/main" id="{ED9BA985-285A-4083-806B-FE06F367241B}"/>
                  </a:ext>
                </a:extLst>
              </p:cNvPr>
              <p:cNvSpPr/>
              <p:nvPr/>
            </p:nvSpPr>
            <p:spPr>
              <a:xfrm>
                <a:off x="3509810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6A956247-80F0-4177-875B-0A99CD1F4109}"/>
                  </a:ext>
                </a:extLst>
              </p:cNvPr>
              <p:cNvSpPr/>
              <p:nvPr/>
            </p:nvSpPr>
            <p:spPr>
              <a:xfrm>
                <a:off x="1687718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8AB4908A-A1F1-4C9C-91EC-6737C51326BA}"/>
                  </a:ext>
                </a:extLst>
              </p:cNvPr>
              <p:cNvSpPr/>
              <p:nvPr/>
            </p:nvSpPr>
            <p:spPr>
              <a:xfrm>
                <a:off x="2602919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6" name="Rectangle 85">
                <a:extLst>
                  <a:ext uri="{FF2B5EF4-FFF2-40B4-BE49-F238E27FC236}">
                    <a16:creationId xmlns:a16="http://schemas.microsoft.com/office/drawing/2014/main" id="{083CDFBF-1487-4F28-9140-EE9730341BEC}"/>
                  </a:ext>
                </a:extLst>
              </p:cNvPr>
              <p:cNvSpPr/>
              <p:nvPr/>
            </p:nvSpPr>
            <p:spPr>
              <a:xfrm>
                <a:off x="3509810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E3A525AC-BBA9-4615-B9FE-B669ED3FCFF2}"/>
                  </a:ext>
                </a:extLst>
              </p:cNvPr>
              <p:cNvSpPr/>
              <p:nvPr/>
            </p:nvSpPr>
            <p:spPr>
              <a:xfrm>
                <a:off x="1687718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58FA7A47-2709-47F0-BF36-41A578E926E6}"/>
                  </a:ext>
                </a:extLst>
              </p:cNvPr>
              <p:cNvSpPr/>
              <p:nvPr/>
            </p:nvSpPr>
            <p:spPr>
              <a:xfrm>
                <a:off x="2602919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2A6DE572-90DB-4C83-87CF-1C43E9112B4C}"/>
                  </a:ext>
                </a:extLst>
              </p:cNvPr>
              <p:cNvSpPr/>
              <p:nvPr/>
            </p:nvSpPr>
            <p:spPr>
              <a:xfrm>
                <a:off x="3509810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0139110A-814E-436A-B9AC-445B80C66432}"/>
                  </a:ext>
                </a:extLst>
              </p:cNvPr>
              <p:cNvSpPr/>
              <p:nvPr/>
            </p:nvSpPr>
            <p:spPr>
              <a:xfrm>
                <a:off x="1687718" y="6356560"/>
                <a:ext cx="2682402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79846258-4F58-40DB-9A3A-30480B2F9BDC}"/>
                </a:ext>
              </a:extLst>
            </p:cNvPr>
            <p:cNvGrpSpPr/>
            <p:nvPr/>
          </p:nvGrpSpPr>
          <p:grpSpPr>
            <a:xfrm>
              <a:off x="9975289" y="4135586"/>
              <a:ext cx="2686092" cy="2923017"/>
              <a:chOff x="1687718" y="4117543"/>
              <a:chExt cx="2686092" cy="2923017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9092639D-E306-4606-8DAD-9C1D9B337A4B}"/>
                  </a:ext>
                </a:extLst>
              </p:cNvPr>
              <p:cNvSpPr/>
              <p:nvPr/>
            </p:nvSpPr>
            <p:spPr>
              <a:xfrm>
                <a:off x="1687718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948529B2-9725-43F1-84CB-B80B9351990E}"/>
                  </a:ext>
                </a:extLst>
              </p:cNvPr>
              <p:cNvSpPr/>
              <p:nvPr/>
            </p:nvSpPr>
            <p:spPr>
              <a:xfrm>
                <a:off x="2602919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3" name="Rectangle 72">
                <a:extLst>
                  <a:ext uri="{FF2B5EF4-FFF2-40B4-BE49-F238E27FC236}">
                    <a16:creationId xmlns:a16="http://schemas.microsoft.com/office/drawing/2014/main" id="{C47BEE99-F4CE-4136-A14F-AE2A3D2851F1}"/>
                  </a:ext>
                </a:extLst>
              </p:cNvPr>
              <p:cNvSpPr/>
              <p:nvPr/>
            </p:nvSpPr>
            <p:spPr>
              <a:xfrm>
                <a:off x="3509810" y="4117543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4" name="Rectangle 73">
                <a:extLst>
                  <a:ext uri="{FF2B5EF4-FFF2-40B4-BE49-F238E27FC236}">
                    <a16:creationId xmlns:a16="http://schemas.microsoft.com/office/drawing/2014/main" id="{131A3116-F5C4-474D-B0BF-6FF8DFC040A5}"/>
                  </a:ext>
                </a:extLst>
              </p:cNvPr>
              <p:cNvSpPr/>
              <p:nvPr/>
            </p:nvSpPr>
            <p:spPr>
              <a:xfrm>
                <a:off x="1687718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5" name="Rectangle 74">
                <a:extLst>
                  <a:ext uri="{FF2B5EF4-FFF2-40B4-BE49-F238E27FC236}">
                    <a16:creationId xmlns:a16="http://schemas.microsoft.com/office/drawing/2014/main" id="{DC607800-CAD0-43E9-B3B6-C14CF49BC2BE}"/>
                  </a:ext>
                </a:extLst>
              </p:cNvPr>
              <p:cNvSpPr/>
              <p:nvPr/>
            </p:nvSpPr>
            <p:spPr>
              <a:xfrm>
                <a:off x="2602919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B1DA29CA-2B16-441C-B863-13DF3727E839}"/>
                  </a:ext>
                </a:extLst>
              </p:cNvPr>
              <p:cNvSpPr/>
              <p:nvPr/>
            </p:nvSpPr>
            <p:spPr>
              <a:xfrm>
                <a:off x="3509810" y="4862661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0EE5162E-6E75-4953-96B3-2C17E6E66828}"/>
                  </a:ext>
                </a:extLst>
              </p:cNvPr>
              <p:cNvSpPr/>
              <p:nvPr/>
            </p:nvSpPr>
            <p:spPr>
              <a:xfrm>
                <a:off x="1687718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BFFDE654-F55D-4596-A153-B25D287D5F1C}"/>
                  </a:ext>
                </a:extLst>
              </p:cNvPr>
              <p:cNvSpPr/>
              <p:nvPr/>
            </p:nvSpPr>
            <p:spPr>
              <a:xfrm>
                <a:off x="2602919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9" name="Rectangle 78">
                <a:extLst>
                  <a:ext uri="{FF2B5EF4-FFF2-40B4-BE49-F238E27FC236}">
                    <a16:creationId xmlns:a16="http://schemas.microsoft.com/office/drawing/2014/main" id="{7324444B-1BF6-4FD3-8FB4-A01656CA7EA4}"/>
                  </a:ext>
                </a:extLst>
              </p:cNvPr>
              <p:cNvSpPr/>
              <p:nvPr/>
            </p:nvSpPr>
            <p:spPr>
              <a:xfrm>
                <a:off x="3509810" y="5611470"/>
                <a:ext cx="864000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E6251360-4E82-484D-B369-09878F6C7474}"/>
                  </a:ext>
                </a:extLst>
              </p:cNvPr>
              <p:cNvSpPr/>
              <p:nvPr/>
            </p:nvSpPr>
            <p:spPr>
              <a:xfrm>
                <a:off x="1687718" y="6356560"/>
                <a:ext cx="2682402" cy="684000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C8CD6A29-38D6-43F0-8343-CA2B3C4A4A90}"/>
                </a:ext>
              </a:extLst>
            </p:cNvPr>
            <p:cNvCxnSpPr>
              <a:cxnSpLocks/>
            </p:cNvCxnSpPr>
            <p:nvPr/>
          </p:nvCxnSpPr>
          <p:spPr>
            <a:xfrm>
              <a:off x="55826" y="4810657"/>
              <a:ext cx="144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8F0F2412-1B35-4856-BF18-F58781530268}"/>
                </a:ext>
              </a:extLst>
            </p:cNvPr>
            <p:cNvCxnSpPr>
              <a:cxnSpLocks/>
            </p:cNvCxnSpPr>
            <p:nvPr/>
          </p:nvCxnSpPr>
          <p:spPr>
            <a:xfrm>
              <a:off x="55826" y="5564704"/>
              <a:ext cx="144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49DD5A68-D362-4875-837C-6C64EACE9DF7}"/>
                </a:ext>
              </a:extLst>
            </p:cNvPr>
            <p:cNvCxnSpPr>
              <a:cxnSpLocks/>
            </p:cNvCxnSpPr>
            <p:nvPr/>
          </p:nvCxnSpPr>
          <p:spPr>
            <a:xfrm>
              <a:off x="55826" y="6313513"/>
              <a:ext cx="1440000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7BBB3777-89F7-4587-AECB-B142FC3E3C2B}"/>
                </a:ext>
              </a:extLst>
            </p:cNvPr>
            <p:cNvGrpSpPr/>
            <p:nvPr/>
          </p:nvGrpSpPr>
          <p:grpSpPr>
            <a:xfrm>
              <a:off x="3832828" y="7904430"/>
              <a:ext cx="1777059" cy="1483740"/>
              <a:chOff x="1620233" y="7904430"/>
              <a:chExt cx="1777059" cy="1483740"/>
            </a:xfrm>
          </p:grpSpPr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E7414F56-F228-4554-B5EF-292E68E063FF}"/>
                  </a:ext>
                </a:extLst>
              </p:cNvPr>
              <p:cNvSpPr/>
              <p:nvPr/>
            </p:nvSpPr>
            <p:spPr>
              <a:xfrm>
                <a:off x="1623621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JOURNEYLINE</a:t>
                </a:r>
              </a:p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STEP</a:t>
                </a:r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37AC1545-3A3F-41D1-A474-003CABC26C94}"/>
                  </a:ext>
                </a:extLst>
              </p:cNvPr>
              <p:cNvSpPr/>
              <p:nvPr/>
            </p:nvSpPr>
            <p:spPr>
              <a:xfrm>
                <a:off x="2533292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EMOTIONS</a:t>
                </a:r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385B8985-C48E-4B1B-BDD6-BD2F94CB4F7A}"/>
                  </a:ext>
                </a:extLst>
              </p:cNvPr>
              <p:cNvSpPr/>
              <p:nvPr/>
            </p:nvSpPr>
            <p:spPr>
              <a:xfrm>
                <a:off x="1620233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40CCB8AF-459C-44D1-BDB8-5FC8C3909C10}"/>
                  </a:ext>
                </a:extLst>
              </p:cNvPr>
              <p:cNvSpPr/>
              <p:nvPr/>
            </p:nvSpPr>
            <p:spPr>
              <a:xfrm>
                <a:off x="2529904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FD3AB7E6-C09C-4336-AFA1-7FB6D067FE50}"/>
                </a:ext>
              </a:extLst>
            </p:cNvPr>
            <p:cNvGrpSpPr/>
            <p:nvPr/>
          </p:nvGrpSpPr>
          <p:grpSpPr>
            <a:xfrm>
              <a:off x="6129605" y="7891790"/>
              <a:ext cx="1777059" cy="1483740"/>
              <a:chOff x="1620233" y="7904430"/>
              <a:chExt cx="1777059" cy="1483740"/>
            </a:xfrm>
          </p:grpSpPr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D8297338-0243-40B7-BF74-5E3B5B1D8C34}"/>
                  </a:ext>
                </a:extLst>
              </p:cNvPr>
              <p:cNvSpPr/>
              <p:nvPr/>
            </p:nvSpPr>
            <p:spPr>
              <a:xfrm>
                <a:off x="1623621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JOURNEYLINE</a:t>
                </a:r>
              </a:p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STEP</a:t>
                </a: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50514B92-5CE3-43C3-A84B-418779BA7952}"/>
                  </a:ext>
                </a:extLst>
              </p:cNvPr>
              <p:cNvSpPr/>
              <p:nvPr/>
            </p:nvSpPr>
            <p:spPr>
              <a:xfrm>
                <a:off x="2533292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EMOTIONS</a:t>
                </a:r>
              </a:p>
            </p:txBody>
          </p:sp>
          <p:sp>
            <p:nvSpPr>
              <p:cNvPr id="65" name="Rectangle 64">
                <a:extLst>
                  <a:ext uri="{FF2B5EF4-FFF2-40B4-BE49-F238E27FC236}">
                    <a16:creationId xmlns:a16="http://schemas.microsoft.com/office/drawing/2014/main" id="{F7314E69-F628-4A12-BD6B-50967BADC644}"/>
                  </a:ext>
                </a:extLst>
              </p:cNvPr>
              <p:cNvSpPr/>
              <p:nvPr/>
            </p:nvSpPr>
            <p:spPr>
              <a:xfrm>
                <a:off x="1620233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9C30914B-3B33-4961-B5AD-B20109EAA469}"/>
                  </a:ext>
                </a:extLst>
              </p:cNvPr>
              <p:cNvSpPr/>
              <p:nvPr/>
            </p:nvSpPr>
            <p:spPr>
              <a:xfrm>
                <a:off x="2529904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A75265E-BE2A-4101-8A1F-227DFCD07DA9}"/>
                </a:ext>
              </a:extLst>
            </p:cNvPr>
            <p:cNvGrpSpPr/>
            <p:nvPr/>
          </p:nvGrpSpPr>
          <p:grpSpPr>
            <a:xfrm>
              <a:off x="8403182" y="7904430"/>
              <a:ext cx="1777059" cy="1483740"/>
              <a:chOff x="1620233" y="7904430"/>
              <a:chExt cx="1777059" cy="1483740"/>
            </a:xfrm>
          </p:grpSpPr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49D1EDB4-C665-4619-8D99-168F26489776}"/>
                  </a:ext>
                </a:extLst>
              </p:cNvPr>
              <p:cNvSpPr/>
              <p:nvPr/>
            </p:nvSpPr>
            <p:spPr>
              <a:xfrm>
                <a:off x="1623621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JOURNEYLINE</a:t>
                </a:r>
              </a:p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STEP</a:t>
                </a:r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FA4D45BE-E30E-4730-B685-5F76D043D326}"/>
                  </a:ext>
                </a:extLst>
              </p:cNvPr>
              <p:cNvSpPr/>
              <p:nvPr/>
            </p:nvSpPr>
            <p:spPr>
              <a:xfrm>
                <a:off x="2533292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EMOTIONS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37A8C906-AAC8-4B1A-B63A-A01FE6A12ACC}"/>
                  </a:ext>
                </a:extLst>
              </p:cNvPr>
              <p:cNvSpPr/>
              <p:nvPr/>
            </p:nvSpPr>
            <p:spPr>
              <a:xfrm>
                <a:off x="1620233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DCC89027-B98A-4FF5-BF71-F4EC0284ED2B}"/>
                  </a:ext>
                </a:extLst>
              </p:cNvPr>
              <p:cNvSpPr/>
              <p:nvPr/>
            </p:nvSpPr>
            <p:spPr>
              <a:xfrm>
                <a:off x="2529904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76EC09B1-9227-45BC-95F2-C6226B9BE7B3}"/>
                </a:ext>
              </a:extLst>
            </p:cNvPr>
            <p:cNvGrpSpPr/>
            <p:nvPr/>
          </p:nvGrpSpPr>
          <p:grpSpPr>
            <a:xfrm>
              <a:off x="10718222" y="7931517"/>
              <a:ext cx="1777059" cy="1483740"/>
              <a:chOff x="1620233" y="7904430"/>
              <a:chExt cx="1777059" cy="1483740"/>
            </a:xfrm>
          </p:grpSpPr>
          <p:sp>
            <p:nvSpPr>
              <p:cNvPr id="55" name="Rectangle 54">
                <a:extLst>
                  <a:ext uri="{FF2B5EF4-FFF2-40B4-BE49-F238E27FC236}">
                    <a16:creationId xmlns:a16="http://schemas.microsoft.com/office/drawing/2014/main" id="{1CB2BAA8-D654-4AC6-AD91-38D5B9500F2D}"/>
                  </a:ext>
                </a:extLst>
              </p:cNvPr>
              <p:cNvSpPr/>
              <p:nvPr/>
            </p:nvSpPr>
            <p:spPr>
              <a:xfrm>
                <a:off x="1623621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JOURNEYLINE</a:t>
                </a:r>
              </a:p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STEP</a:t>
                </a:r>
              </a:p>
            </p:txBody>
          </p:sp>
          <p:sp>
            <p:nvSpPr>
              <p:cNvPr id="56" name="Rectangle 55">
                <a:extLst>
                  <a:ext uri="{FF2B5EF4-FFF2-40B4-BE49-F238E27FC236}">
                    <a16:creationId xmlns:a16="http://schemas.microsoft.com/office/drawing/2014/main" id="{889401E4-F1FF-4E27-A115-B96C50D0A698}"/>
                  </a:ext>
                </a:extLst>
              </p:cNvPr>
              <p:cNvSpPr/>
              <p:nvPr/>
            </p:nvSpPr>
            <p:spPr>
              <a:xfrm>
                <a:off x="2533292" y="7904430"/>
                <a:ext cx="864000" cy="600174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GB" sz="800" dirty="0">
                    <a:solidFill>
                      <a:srgbClr val="8B9298"/>
                    </a:solidFill>
                    <a:latin typeface="Bradley Hand ITC" panose="03070402050302030203" pitchFamily="66" charset="0"/>
                  </a:rPr>
                  <a:t>EMOTIONS</a:t>
                </a:r>
              </a:p>
            </p:txBody>
          </p:sp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CBAE8FF6-49A7-4B19-A2FA-DA8DECE55199}"/>
                  </a:ext>
                </a:extLst>
              </p:cNvPr>
              <p:cNvSpPr/>
              <p:nvPr/>
            </p:nvSpPr>
            <p:spPr>
              <a:xfrm>
                <a:off x="1620233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EEE2FF20-09D2-4F45-BBE3-93BAA87FAC97}"/>
                  </a:ext>
                </a:extLst>
              </p:cNvPr>
              <p:cNvSpPr/>
              <p:nvPr/>
            </p:nvSpPr>
            <p:spPr>
              <a:xfrm>
                <a:off x="2529904" y="8612052"/>
                <a:ext cx="864000" cy="776118"/>
              </a:xfrm>
              <a:prstGeom prst="rect">
                <a:avLst/>
              </a:prstGeom>
              <a:noFill/>
              <a:ln>
                <a:solidFill>
                  <a:srgbClr val="8B9298"/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C9CDD-87A4-4D45-A484-A6D11FCD9612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1620838" y="1365250"/>
            <a:ext cx="1668462" cy="2052758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55" name="Content Placeholder 2">
            <a:extLst>
              <a:ext uri="{FF2B5EF4-FFF2-40B4-BE49-F238E27FC236}">
                <a16:creationId xmlns:a16="http://schemas.microsoft.com/office/drawing/2014/main" id="{67CE20DA-2AAB-4E41-A1F5-12315312C5C2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3388918" y="1341912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56" name="Content Placeholder 2">
            <a:extLst>
              <a:ext uri="{FF2B5EF4-FFF2-40B4-BE49-F238E27FC236}">
                <a16:creationId xmlns:a16="http://schemas.microsoft.com/office/drawing/2014/main" id="{B8C4A699-7E35-4924-8755-D2AC9A80351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3388917" y="206467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57" name="Content Placeholder 2">
            <a:extLst>
              <a:ext uri="{FF2B5EF4-FFF2-40B4-BE49-F238E27FC236}">
                <a16:creationId xmlns:a16="http://schemas.microsoft.com/office/drawing/2014/main" id="{8EF4C4F0-F0BA-4233-9173-CD979A48982A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373899" y="2740856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58" name="Content Placeholder 2">
            <a:extLst>
              <a:ext uri="{FF2B5EF4-FFF2-40B4-BE49-F238E27FC236}">
                <a16:creationId xmlns:a16="http://schemas.microsoft.com/office/drawing/2014/main" id="{8372F5CF-8FA7-4B13-9C85-87ABE8738BD0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7201744" y="1339115"/>
            <a:ext cx="1668462" cy="2052758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59" name="Content Placeholder 2">
            <a:extLst>
              <a:ext uri="{FF2B5EF4-FFF2-40B4-BE49-F238E27FC236}">
                <a16:creationId xmlns:a16="http://schemas.microsoft.com/office/drawing/2014/main" id="{63FA4375-8A97-4072-A6B5-85099A4C02A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9824" y="131577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0" name="Content Placeholder 2">
            <a:extLst>
              <a:ext uri="{FF2B5EF4-FFF2-40B4-BE49-F238E27FC236}">
                <a16:creationId xmlns:a16="http://schemas.microsoft.com/office/drawing/2014/main" id="{08924471-EC9F-4DD4-82CA-8391ABF8FB1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8969823" y="2038539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1" name="Content Placeholder 2">
            <a:extLst>
              <a:ext uri="{FF2B5EF4-FFF2-40B4-BE49-F238E27FC236}">
                <a16:creationId xmlns:a16="http://schemas.microsoft.com/office/drawing/2014/main" id="{F8CF59D9-C046-4BC3-A923-D147695C1B4B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954805" y="2714721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2" name="Content Placeholder 2">
            <a:extLst>
              <a:ext uri="{FF2B5EF4-FFF2-40B4-BE49-F238E27FC236}">
                <a16:creationId xmlns:a16="http://schemas.microsoft.com/office/drawing/2014/main" id="{737835C4-F590-45DD-8A71-A4FD3A359900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0016131" y="1339115"/>
            <a:ext cx="1668462" cy="2052758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3" name="Content Placeholder 2">
            <a:extLst>
              <a:ext uri="{FF2B5EF4-FFF2-40B4-BE49-F238E27FC236}">
                <a16:creationId xmlns:a16="http://schemas.microsoft.com/office/drawing/2014/main" id="{91469478-7183-4D4B-A5D2-8D35CE8CB537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11784211" y="131577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4" name="Content Placeholder 2">
            <a:extLst>
              <a:ext uri="{FF2B5EF4-FFF2-40B4-BE49-F238E27FC236}">
                <a16:creationId xmlns:a16="http://schemas.microsoft.com/office/drawing/2014/main" id="{02C5F54E-5974-4DDE-9F99-889B766BC393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11784210" y="2038539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5" name="Content Placeholder 2">
            <a:extLst>
              <a:ext uri="{FF2B5EF4-FFF2-40B4-BE49-F238E27FC236}">
                <a16:creationId xmlns:a16="http://schemas.microsoft.com/office/drawing/2014/main" id="{497660D4-189C-431B-AEAA-8617FBB73195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11769192" y="2714721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6" name="Content Placeholder 2">
            <a:extLst>
              <a:ext uri="{FF2B5EF4-FFF2-40B4-BE49-F238E27FC236}">
                <a16:creationId xmlns:a16="http://schemas.microsoft.com/office/drawing/2014/main" id="{16AE1C10-4F14-4B5D-9DD3-B28A7BAEA8C3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617359" y="415375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7" name="Content Placeholder 2">
            <a:extLst>
              <a:ext uri="{FF2B5EF4-FFF2-40B4-BE49-F238E27FC236}">
                <a16:creationId xmlns:a16="http://schemas.microsoft.com/office/drawing/2014/main" id="{15A5F54C-7EA0-41AB-9087-F7957CBD0526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1615804" y="489969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8" name="Content Placeholder 2">
            <a:extLst>
              <a:ext uri="{FF2B5EF4-FFF2-40B4-BE49-F238E27FC236}">
                <a16:creationId xmlns:a16="http://schemas.microsoft.com/office/drawing/2014/main" id="{056F3825-3AEB-43FD-A22C-C0FF225E6CB8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4458491" y="1352681"/>
            <a:ext cx="1668462" cy="2052758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69" name="Content Placeholder 2">
            <a:extLst>
              <a:ext uri="{FF2B5EF4-FFF2-40B4-BE49-F238E27FC236}">
                <a16:creationId xmlns:a16="http://schemas.microsoft.com/office/drawing/2014/main" id="{696B44F4-2265-4742-A991-20FC918F3977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6226571" y="1329343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0" name="Content Placeholder 2">
            <a:extLst>
              <a:ext uri="{FF2B5EF4-FFF2-40B4-BE49-F238E27FC236}">
                <a16:creationId xmlns:a16="http://schemas.microsoft.com/office/drawing/2014/main" id="{57467DBB-E20F-4FC3-8E76-72B6234DF475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6226570" y="2052105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1" name="Content Placeholder 2">
            <a:extLst>
              <a:ext uri="{FF2B5EF4-FFF2-40B4-BE49-F238E27FC236}">
                <a16:creationId xmlns:a16="http://schemas.microsoft.com/office/drawing/2014/main" id="{858848E9-A5E1-4BE5-A279-508BAA1CDCB1}"/>
              </a:ext>
            </a:extLst>
          </p:cNvPr>
          <p:cNvSpPr>
            <a:spLocks noGrp="1"/>
          </p:cNvSpPr>
          <p:nvPr>
            <p:ph sz="quarter" idx="27" hasCustomPrompt="1"/>
          </p:nvPr>
        </p:nvSpPr>
        <p:spPr>
          <a:xfrm>
            <a:off x="6211552" y="272828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8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2" name="Content Placeholder 2">
            <a:extLst>
              <a:ext uri="{FF2B5EF4-FFF2-40B4-BE49-F238E27FC236}">
                <a16:creationId xmlns:a16="http://schemas.microsoft.com/office/drawing/2014/main" id="{B0487EEA-ABE7-4F68-A90D-C0DA948A7B5B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1602830" y="564788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3" name="Content Placeholder 2">
            <a:extLst>
              <a:ext uri="{FF2B5EF4-FFF2-40B4-BE49-F238E27FC236}">
                <a16:creationId xmlns:a16="http://schemas.microsoft.com/office/drawing/2014/main" id="{CCBB004B-8AEF-430C-8EF9-0FFE924D89E7}"/>
              </a:ext>
            </a:extLst>
          </p:cNvPr>
          <p:cNvSpPr>
            <a:spLocks noGrp="1"/>
          </p:cNvSpPr>
          <p:nvPr>
            <p:ph sz="quarter" idx="29" hasCustomPrompt="1"/>
          </p:nvPr>
        </p:nvSpPr>
        <p:spPr>
          <a:xfrm>
            <a:off x="2527950" y="415375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4" name="Content Placeholder 2">
            <a:extLst>
              <a:ext uri="{FF2B5EF4-FFF2-40B4-BE49-F238E27FC236}">
                <a16:creationId xmlns:a16="http://schemas.microsoft.com/office/drawing/2014/main" id="{EEDC7A4C-6523-4AB8-B921-CB78BDFE250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2526395" y="489969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5" name="Content Placeholder 2">
            <a:extLst>
              <a:ext uri="{FF2B5EF4-FFF2-40B4-BE49-F238E27FC236}">
                <a16:creationId xmlns:a16="http://schemas.microsoft.com/office/drawing/2014/main" id="{594FBE46-DE6B-4AA1-A112-7DE54A6A58B9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2513421" y="564788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6" name="Content Placeholder 2">
            <a:extLst>
              <a:ext uri="{FF2B5EF4-FFF2-40B4-BE49-F238E27FC236}">
                <a16:creationId xmlns:a16="http://schemas.microsoft.com/office/drawing/2014/main" id="{69EDBA01-E781-46CF-88DB-25E8BFD3FE51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3444198" y="415375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7" name="Content Placeholder 2">
            <a:extLst>
              <a:ext uri="{FF2B5EF4-FFF2-40B4-BE49-F238E27FC236}">
                <a16:creationId xmlns:a16="http://schemas.microsoft.com/office/drawing/2014/main" id="{DCDC2387-EA8D-48C9-85A2-5299D5EFE1FD}"/>
              </a:ext>
            </a:extLst>
          </p:cNvPr>
          <p:cNvSpPr>
            <a:spLocks noGrp="1"/>
          </p:cNvSpPr>
          <p:nvPr>
            <p:ph sz="quarter" idx="33" hasCustomPrompt="1"/>
          </p:nvPr>
        </p:nvSpPr>
        <p:spPr>
          <a:xfrm>
            <a:off x="3442643" y="489969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8" name="Content Placeholder 2">
            <a:extLst>
              <a:ext uri="{FF2B5EF4-FFF2-40B4-BE49-F238E27FC236}">
                <a16:creationId xmlns:a16="http://schemas.microsoft.com/office/drawing/2014/main" id="{5B1A95EF-4815-40A1-A978-48197BFD8897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3429669" y="564788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79" name="Content Placeholder 2">
            <a:extLst>
              <a:ext uri="{FF2B5EF4-FFF2-40B4-BE49-F238E27FC236}">
                <a16:creationId xmlns:a16="http://schemas.microsoft.com/office/drawing/2014/main" id="{CA726244-3628-46AE-AAD2-8C36A9F66D25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434288" y="415299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0" name="Content Placeholder 2">
            <a:extLst>
              <a:ext uri="{FF2B5EF4-FFF2-40B4-BE49-F238E27FC236}">
                <a16:creationId xmlns:a16="http://schemas.microsoft.com/office/drawing/2014/main" id="{AD35C252-E2FC-48B9-B855-481DE73FFA94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432733" y="489893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1" name="Content Placeholder 2">
            <a:extLst>
              <a:ext uri="{FF2B5EF4-FFF2-40B4-BE49-F238E27FC236}">
                <a16:creationId xmlns:a16="http://schemas.microsoft.com/office/drawing/2014/main" id="{99BDE488-F141-418C-B5C5-0352D37C8B85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419759" y="564712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2" name="Content Placeholder 2">
            <a:extLst>
              <a:ext uri="{FF2B5EF4-FFF2-40B4-BE49-F238E27FC236}">
                <a16:creationId xmlns:a16="http://schemas.microsoft.com/office/drawing/2014/main" id="{B2171E2E-764C-4D3C-A730-1C4F8FD79C9F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5344879" y="415299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3" name="Content Placeholder 2">
            <a:extLst>
              <a:ext uri="{FF2B5EF4-FFF2-40B4-BE49-F238E27FC236}">
                <a16:creationId xmlns:a16="http://schemas.microsoft.com/office/drawing/2014/main" id="{69F5EEEA-BA43-4F33-94B8-AE300AD92613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5343324" y="489893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4" name="Content Placeholder 2">
            <a:extLst>
              <a:ext uri="{FF2B5EF4-FFF2-40B4-BE49-F238E27FC236}">
                <a16:creationId xmlns:a16="http://schemas.microsoft.com/office/drawing/2014/main" id="{0AECDDB2-583F-4C9F-BC53-2C2C0C8BACFC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5330350" y="564712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5" name="Content Placeholder 2">
            <a:extLst>
              <a:ext uri="{FF2B5EF4-FFF2-40B4-BE49-F238E27FC236}">
                <a16:creationId xmlns:a16="http://schemas.microsoft.com/office/drawing/2014/main" id="{EADFFC56-8071-4428-BBCA-D15C076B4F91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6261127" y="4152994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6" name="Content Placeholder 2">
            <a:extLst>
              <a:ext uri="{FF2B5EF4-FFF2-40B4-BE49-F238E27FC236}">
                <a16:creationId xmlns:a16="http://schemas.microsoft.com/office/drawing/2014/main" id="{231EA931-90AF-4B80-A651-E673BA570BEF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6259572" y="4898938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7" name="Content Placeholder 2">
            <a:extLst>
              <a:ext uri="{FF2B5EF4-FFF2-40B4-BE49-F238E27FC236}">
                <a16:creationId xmlns:a16="http://schemas.microsoft.com/office/drawing/2014/main" id="{118A16F9-FC2C-4261-A641-6B571355AB9E}"/>
              </a:ext>
            </a:extLst>
          </p:cNvPr>
          <p:cNvSpPr>
            <a:spLocks noGrp="1"/>
          </p:cNvSpPr>
          <p:nvPr>
            <p:ph sz="quarter" idx="43" hasCustomPrompt="1"/>
          </p:nvPr>
        </p:nvSpPr>
        <p:spPr>
          <a:xfrm>
            <a:off x="6246598" y="564712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8" name="Content Placeholder 2">
            <a:extLst>
              <a:ext uri="{FF2B5EF4-FFF2-40B4-BE49-F238E27FC236}">
                <a16:creationId xmlns:a16="http://schemas.microsoft.com/office/drawing/2014/main" id="{E4A0B43A-371D-4506-898A-A0ED0BFDAE5F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7189524" y="415319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89" name="Content Placeholder 2">
            <a:extLst>
              <a:ext uri="{FF2B5EF4-FFF2-40B4-BE49-F238E27FC236}">
                <a16:creationId xmlns:a16="http://schemas.microsoft.com/office/drawing/2014/main" id="{C8F682D8-A35E-4CD5-B440-A9DED47368B4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7187969" y="4899141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0" name="Content Placeholder 2">
            <a:extLst>
              <a:ext uri="{FF2B5EF4-FFF2-40B4-BE49-F238E27FC236}">
                <a16:creationId xmlns:a16="http://schemas.microsoft.com/office/drawing/2014/main" id="{5BC2B69F-314C-4233-916C-736D0315804D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7174995" y="56473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1" name="Content Placeholder 2">
            <a:extLst>
              <a:ext uri="{FF2B5EF4-FFF2-40B4-BE49-F238E27FC236}">
                <a16:creationId xmlns:a16="http://schemas.microsoft.com/office/drawing/2014/main" id="{D3048D20-C629-4EFA-A126-D6977DF3DA88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8100115" y="415319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2" name="Content Placeholder 2">
            <a:extLst>
              <a:ext uri="{FF2B5EF4-FFF2-40B4-BE49-F238E27FC236}">
                <a16:creationId xmlns:a16="http://schemas.microsoft.com/office/drawing/2014/main" id="{E16604C1-76F0-419A-8CFA-56CC0C976E0D}"/>
              </a:ext>
            </a:extLst>
          </p:cNvPr>
          <p:cNvSpPr>
            <a:spLocks noGrp="1"/>
          </p:cNvSpPr>
          <p:nvPr>
            <p:ph sz="quarter" idx="48" hasCustomPrompt="1"/>
          </p:nvPr>
        </p:nvSpPr>
        <p:spPr>
          <a:xfrm>
            <a:off x="8098560" y="4899141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3" name="Content Placeholder 2">
            <a:extLst>
              <a:ext uri="{FF2B5EF4-FFF2-40B4-BE49-F238E27FC236}">
                <a16:creationId xmlns:a16="http://schemas.microsoft.com/office/drawing/2014/main" id="{97EF283D-5EC2-4D17-93DE-52FC58D39417}"/>
              </a:ext>
            </a:extLst>
          </p:cNvPr>
          <p:cNvSpPr>
            <a:spLocks noGrp="1"/>
          </p:cNvSpPr>
          <p:nvPr>
            <p:ph sz="quarter" idx="49" hasCustomPrompt="1"/>
          </p:nvPr>
        </p:nvSpPr>
        <p:spPr>
          <a:xfrm>
            <a:off x="8085586" y="56473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4" name="Content Placeholder 2">
            <a:extLst>
              <a:ext uri="{FF2B5EF4-FFF2-40B4-BE49-F238E27FC236}">
                <a16:creationId xmlns:a16="http://schemas.microsoft.com/office/drawing/2014/main" id="{0DAF002F-A2BE-4A52-8338-A82D1F78EAB7}"/>
              </a:ext>
            </a:extLst>
          </p:cNvPr>
          <p:cNvSpPr>
            <a:spLocks noGrp="1"/>
          </p:cNvSpPr>
          <p:nvPr>
            <p:ph sz="quarter" idx="50" hasCustomPrompt="1"/>
          </p:nvPr>
        </p:nvSpPr>
        <p:spPr>
          <a:xfrm>
            <a:off x="9016363" y="4153197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5" name="Content Placeholder 2">
            <a:extLst>
              <a:ext uri="{FF2B5EF4-FFF2-40B4-BE49-F238E27FC236}">
                <a16:creationId xmlns:a16="http://schemas.microsoft.com/office/drawing/2014/main" id="{75CD8770-3E11-4ED5-82AC-1C4E2C1385FA}"/>
              </a:ext>
            </a:extLst>
          </p:cNvPr>
          <p:cNvSpPr>
            <a:spLocks noGrp="1"/>
          </p:cNvSpPr>
          <p:nvPr>
            <p:ph sz="quarter" idx="51" hasCustomPrompt="1"/>
          </p:nvPr>
        </p:nvSpPr>
        <p:spPr>
          <a:xfrm>
            <a:off x="9014808" y="4899141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6" name="Content Placeholder 2">
            <a:extLst>
              <a:ext uri="{FF2B5EF4-FFF2-40B4-BE49-F238E27FC236}">
                <a16:creationId xmlns:a16="http://schemas.microsoft.com/office/drawing/2014/main" id="{B04FB432-6EA4-416C-89E3-FB824FED7579}"/>
              </a:ext>
            </a:extLst>
          </p:cNvPr>
          <p:cNvSpPr>
            <a:spLocks noGrp="1"/>
          </p:cNvSpPr>
          <p:nvPr>
            <p:ph sz="quarter" idx="52" hasCustomPrompt="1"/>
          </p:nvPr>
        </p:nvSpPr>
        <p:spPr>
          <a:xfrm>
            <a:off x="9001834" y="56473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7" name="Content Placeholder 2">
            <a:extLst>
              <a:ext uri="{FF2B5EF4-FFF2-40B4-BE49-F238E27FC236}">
                <a16:creationId xmlns:a16="http://schemas.microsoft.com/office/drawing/2014/main" id="{F2D54464-C6D6-4AD7-8D6C-F9BEC51EA795}"/>
              </a:ext>
            </a:extLst>
          </p:cNvPr>
          <p:cNvSpPr>
            <a:spLocks noGrp="1"/>
          </p:cNvSpPr>
          <p:nvPr>
            <p:ph sz="quarter" idx="53" hasCustomPrompt="1"/>
          </p:nvPr>
        </p:nvSpPr>
        <p:spPr>
          <a:xfrm>
            <a:off x="10001703" y="4140286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8" name="Content Placeholder 2">
            <a:extLst>
              <a:ext uri="{FF2B5EF4-FFF2-40B4-BE49-F238E27FC236}">
                <a16:creationId xmlns:a16="http://schemas.microsoft.com/office/drawing/2014/main" id="{AD6BB87B-E802-4F17-BB7A-BBB1CE5E30F7}"/>
              </a:ext>
            </a:extLst>
          </p:cNvPr>
          <p:cNvSpPr>
            <a:spLocks noGrp="1"/>
          </p:cNvSpPr>
          <p:nvPr>
            <p:ph sz="quarter" idx="54" hasCustomPrompt="1"/>
          </p:nvPr>
        </p:nvSpPr>
        <p:spPr>
          <a:xfrm>
            <a:off x="10000148" y="48862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199" name="Content Placeholder 2">
            <a:extLst>
              <a:ext uri="{FF2B5EF4-FFF2-40B4-BE49-F238E27FC236}">
                <a16:creationId xmlns:a16="http://schemas.microsoft.com/office/drawing/2014/main" id="{702954BD-6072-40B2-A2E1-1A2F7051CE34}"/>
              </a:ext>
            </a:extLst>
          </p:cNvPr>
          <p:cNvSpPr>
            <a:spLocks noGrp="1"/>
          </p:cNvSpPr>
          <p:nvPr>
            <p:ph sz="quarter" idx="55" hasCustomPrompt="1"/>
          </p:nvPr>
        </p:nvSpPr>
        <p:spPr>
          <a:xfrm>
            <a:off x="9987174" y="5634419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0" name="Content Placeholder 2">
            <a:extLst>
              <a:ext uri="{FF2B5EF4-FFF2-40B4-BE49-F238E27FC236}">
                <a16:creationId xmlns:a16="http://schemas.microsoft.com/office/drawing/2014/main" id="{DF00559A-AD12-4ECF-AFA2-F9F1C53A250D}"/>
              </a:ext>
            </a:extLst>
          </p:cNvPr>
          <p:cNvSpPr>
            <a:spLocks noGrp="1"/>
          </p:cNvSpPr>
          <p:nvPr>
            <p:ph sz="quarter" idx="56" hasCustomPrompt="1"/>
          </p:nvPr>
        </p:nvSpPr>
        <p:spPr>
          <a:xfrm>
            <a:off x="10912294" y="4140286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1" name="Content Placeholder 2">
            <a:extLst>
              <a:ext uri="{FF2B5EF4-FFF2-40B4-BE49-F238E27FC236}">
                <a16:creationId xmlns:a16="http://schemas.microsoft.com/office/drawing/2014/main" id="{38EC4544-EFD4-49DD-91F8-6CC33DC87DC7}"/>
              </a:ext>
            </a:extLst>
          </p:cNvPr>
          <p:cNvSpPr>
            <a:spLocks noGrp="1"/>
          </p:cNvSpPr>
          <p:nvPr>
            <p:ph sz="quarter" idx="57" hasCustomPrompt="1"/>
          </p:nvPr>
        </p:nvSpPr>
        <p:spPr>
          <a:xfrm>
            <a:off x="10910739" y="48862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2" name="Content Placeholder 2">
            <a:extLst>
              <a:ext uri="{FF2B5EF4-FFF2-40B4-BE49-F238E27FC236}">
                <a16:creationId xmlns:a16="http://schemas.microsoft.com/office/drawing/2014/main" id="{15577F48-D779-4FD9-A27E-FB0C5C976960}"/>
              </a:ext>
            </a:extLst>
          </p:cNvPr>
          <p:cNvSpPr>
            <a:spLocks noGrp="1"/>
          </p:cNvSpPr>
          <p:nvPr>
            <p:ph sz="quarter" idx="58" hasCustomPrompt="1"/>
          </p:nvPr>
        </p:nvSpPr>
        <p:spPr>
          <a:xfrm>
            <a:off x="10897765" y="5634419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3" name="Content Placeholder 2">
            <a:extLst>
              <a:ext uri="{FF2B5EF4-FFF2-40B4-BE49-F238E27FC236}">
                <a16:creationId xmlns:a16="http://schemas.microsoft.com/office/drawing/2014/main" id="{175FEAEF-11C2-4EA4-9247-0C5FD2F274E7}"/>
              </a:ext>
            </a:extLst>
          </p:cNvPr>
          <p:cNvSpPr>
            <a:spLocks noGrp="1"/>
          </p:cNvSpPr>
          <p:nvPr>
            <p:ph sz="quarter" idx="59" hasCustomPrompt="1"/>
          </p:nvPr>
        </p:nvSpPr>
        <p:spPr>
          <a:xfrm>
            <a:off x="11828542" y="4140286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4" name="Content Placeholder 2">
            <a:extLst>
              <a:ext uri="{FF2B5EF4-FFF2-40B4-BE49-F238E27FC236}">
                <a16:creationId xmlns:a16="http://schemas.microsoft.com/office/drawing/2014/main" id="{492638B9-387D-4F0E-BC04-4699CF36C423}"/>
              </a:ext>
            </a:extLst>
          </p:cNvPr>
          <p:cNvSpPr>
            <a:spLocks noGrp="1"/>
          </p:cNvSpPr>
          <p:nvPr>
            <p:ph sz="quarter" idx="60" hasCustomPrompt="1"/>
          </p:nvPr>
        </p:nvSpPr>
        <p:spPr>
          <a:xfrm>
            <a:off x="11826987" y="4886230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5" name="Content Placeholder 2">
            <a:extLst>
              <a:ext uri="{FF2B5EF4-FFF2-40B4-BE49-F238E27FC236}">
                <a16:creationId xmlns:a16="http://schemas.microsoft.com/office/drawing/2014/main" id="{048BB445-F777-4D0E-978F-DFA4B1421338}"/>
              </a:ext>
            </a:extLst>
          </p:cNvPr>
          <p:cNvSpPr>
            <a:spLocks noGrp="1"/>
          </p:cNvSpPr>
          <p:nvPr>
            <p:ph sz="quarter" idx="61" hasCustomPrompt="1"/>
          </p:nvPr>
        </p:nvSpPr>
        <p:spPr>
          <a:xfrm>
            <a:off x="11814013" y="5634419"/>
            <a:ext cx="853841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6" name="Content Placeholder 2">
            <a:extLst>
              <a:ext uri="{FF2B5EF4-FFF2-40B4-BE49-F238E27FC236}">
                <a16:creationId xmlns:a16="http://schemas.microsoft.com/office/drawing/2014/main" id="{53A4B90F-D002-4DFD-A3AC-5DD7499A1EF0}"/>
              </a:ext>
            </a:extLst>
          </p:cNvPr>
          <p:cNvSpPr>
            <a:spLocks noGrp="1"/>
          </p:cNvSpPr>
          <p:nvPr>
            <p:ph sz="quarter" idx="62" hasCustomPrompt="1"/>
          </p:nvPr>
        </p:nvSpPr>
        <p:spPr>
          <a:xfrm>
            <a:off x="1624853" y="8628107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7" name="Content Placeholder 2">
            <a:extLst>
              <a:ext uri="{FF2B5EF4-FFF2-40B4-BE49-F238E27FC236}">
                <a16:creationId xmlns:a16="http://schemas.microsoft.com/office/drawing/2014/main" id="{D9F7C4C5-37C0-4200-AB0A-DB17C7F0620C}"/>
              </a:ext>
            </a:extLst>
          </p:cNvPr>
          <p:cNvSpPr>
            <a:spLocks noGrp="1"/>
          </p:cNvSpPr>
          <p:nvPr>
            <p:ph sz="quarter" idx="63" hasCustomPrompt="1"/>
          </p:nvPr>
        </p:nvSpPr>
        <p:spPr>
          <a:xfrm>
            <a:off x="2535444" y="8628107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8" name="Content Placeholder 2">
            <a:extLst>
              <a:ext uri="{FF2B5EF4-FFF2-40B4-BE49-F238E27FC236}">
                <a16:creationId xmlns:a16="http://schemas.microsoft.com/office/drawing/2014/main" id="{E18E750B-CDBC-4FF2-9EB8-6140973B6EA5}"/>
              </a:ext>
            </a:extLst>
          </p:cNvPr>
          <p:cNvSpPr>
            <a:spLocks noGrp="1"/>
          </p:cNvSpPr>
          <p:nvPr>
            <p:ph sz="quarter" idx="64" hasCustomPrompt="1"/>
          </p:nvPr>
        </p:nvSpPr>
        <p:spPr>
          <a:xfrm>
            <a:off x="3853392" y="8628107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09" name="Content Placeholder 2">
            <a:extLst>
              <a:ext uri="{FF2B5EF4-FFF2-40B4-BE49-F238E27FC236}">
                <a16:creationId xmlns:a16="http://schemas.microsoft.com/office/drawing/2014/main" id="{C78307F3-F38F-4828-BA9E-A7B12AB5AFB1}"/>
              </a:ext>
            </a:extLst>
          </p:cNvPr>
          <p:cNvSpPr>
            <a:spLocks noGrp="1"/>
          </p:cNvSpPr>
          <p:nvPr>
            <p:ph sz="quarter" idx="65" hasCustomPrompt="1"/>
          </p:nvPr>
        </p:nvSpPr>
        <p:spPr>
          <a:xfrm>
            <a:off x="4763983" y="8628107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0" name="Content Placeholder 2">
            <a:extLst>
              <a:ext uri="{FF2B5EF4-FFF2-40B4-BE49-F238E27FC236}">
                <a16:creationId xmlns:a16="http://schemas.microsoft.com/office/drawing/2014/main" id="{66E1410A-F619-4986-9907-21BED83E1C71}"/>
              </a:ext>
            </a:extLst>
          </p:cNvPr>
          <p:cNvSpPr>
            <a:spLocks noGrp="1"/>
          </p:cNvSpPr>
          <p:nvPr>
            <p:ph sz="quarter" idx="66" hasCustomPrompt="1"/>
          </p:nvPr>
        </p:nvSpPr>
        <p:spPr>
          <a:xfrm>
            <a:off x="6132421" y="8590832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1" name="Content Placeholder 2">
            <a:extLst>
              <a:ext uri="{FF2B5EF4-FFF2-40B4-BE49-F238E27FC236}">
                <a16:creationId xmlns:a16="http://schemas.microsoft.com/office/drawing/2014/main" id="{381C4BAF-1EE0-4AB1-A8E4-ED824EF75533}"/>
              </a:ext>
            </a:extLst>
          </p:cNvPr>
          <p:cNvSpPr>
            <a:spLocks noGrp="1"/>
          </p:cNvSpPr>
          <p:nvPr>
            <p:ph sz="quarter" idx="67" hasCustomPrompt="1"/>
          </p:nvPr>
        </p:nvSpPr>
        <p:spPr>
          <a:xfrm>
            <a:off x="7043012" y="8590832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2" name="Content Placeholder 2">
            <a:extLst>
              <a:ext uri="{FF2B5EF4-FFF2-40B4-BE49-F238E27FC236}">
                <a16:creationId xmlns:a16="http://schemas.microsoft.com/office/drawing/2014/main" id="{9ADA1D8C-F81D-47E6-9AE7-593B5A54216D}"/>
              </a:ext>
            </a:extLst>
          </p:cNvPr>
          <p:cNvSpPr>
            <a:spLocks noGrp="1"/>
          </p:cNvSpPr>
          <p:nvPr>
            <p:ph sz="quarter" idx="68" hasCustomPrompt="1"/>
          </p:nvPr>
        </p:nvSpPr>
        <p:spPr>
          <a:xfrm>
            <a:off x="8413228" y="8614582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3" name="Content Placeholder 2">
            <a:extLst>
              <a:ext uri="{FF2B5EF4-FFF2-40B4-BE49-F238E27FC236}">
                <a16:creationId xmlns:a16="http://schemas.microsoft.com/office/drawing/2014/main" id="{C7DE3329-782D-44A1-87BF-F76565296D9A}"/>
              </a:ext>
            </a:extLst>
          </p:cNvPr>
          <p:cNvSpPr>
            <a:spLocks noGrp="1"/>
          </p:cNvSpPr>
          <p:nvPr>
            <p:ph sz="quarter" idx="69" hasCustomPrompt="1"/>
          </p:nvPr>
        </p:nvSpPr>
        <p:spPr>
          <a:xfrm>
            <a:off x="9323819" y="8614582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4" name="Content Placeholder 2">
            <a:extLst>
              <a:ext uri="{FF2B5EF4-FFF2-40B4-BE49-F238E27FC236}">
                <a16:creationId xmlns:a16="http://schemas.microsoft.com/office/drawing/2014/main" id="{ED936D83-6F05-41A2-A81D-E8C4B80483BE}"/>
              </a:ext>
            </a:extLst>
          </p:cNvPr>
          <p:cNvSpPr>
            <a:spLocks noGrp="1"/>
          </p:cNvSpPr>
          <p:nvPr>
            <p:ph sz="quarter" idx="70" hasCustomPrompt="1"/>
          </p:nvPr>
        </p:nvSpPr>
        <p:spPr>
          <a:xfrm>
            <a:off x="10729398" y="8649464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15" name="Content Placeholder 2">
            <a:extLst>
              <a:ext uri="{FF2B5EF4-FFF2-40B4-BE49-F238E27FC236}">
                <a16:creationId xmlns:a16="http://schemas.microsoft.com/office/drawing/2014/main" id="{EE7456F2-DD9B-4E4F-B687-DD54C8E43974}"/>
              </a:ext>
            </a:extLst>
          </p:cNvPr>
          <p:cNvSpPr>
            <a:spLocks noGrp="1"/>
          </p:cNvSpPr>
          <p:nvPr>
            <p:ph sz="quarter" idx="71" hasCustomPrompt="1"/>
          </p:nvPr>
        </p:nvSpPr>
        <p:spPr>
          <a:xfrm>
            <a:off x="11639989" y="8649464"/>
            <a:ext cx="853841" cy="776118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C62EFB-9F09-4465-859D-6EC0C92F5596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>
          <a:xfrm>
            <a:off x="9033750" y="320633"/>
            <a:ext cx="1749044" cy="33561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16" name="Text Placeholder 4">
            <a:extLst>
              <a:ext uri="{FF2B5EF4-FFF2-40B4-BE49-F238E27FC236}">
                <a16:creationId xmlns:a16="http://schemas.microsoft.com/office/drawing/2014/main" id="{96E885E4-E390-43E5-848C-800699615D43}"/>
              </a:ext>
            </a:extLst>
          </p:cNvPr>
          <p:cNvSpPr>
            <a:spLocks noGrp="1"/>
          </p:cNvSpPr>
          <p:nvPr>
            <p:ph type="body" sz="quarter" idx="73"/>
          </p:nvPr>
        </p:nvSpPr>
        <p:spPr>
          <a:xfrm>
            <a:off x="10927525" y="308185"/>
            <a:ext cx="1710526" cy="36981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17" name="Text Placeholder 4">
            <a:extLst>
              <a:ext uri="{FF2B5EF4-FFF2-40B4-BE49-F238E27FC236}">
                <a16:creationId xmlns:a16="http://schemas.microsoft.com/office/drawing/2014/main" id="{FA620AAF-B2B1-4493-B036-DA2DF8A9258D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>
          <a:xfrm>
            <a:off x="2137593" y="3469347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18" name="Text Placeholder 4">
            <a:extLst>
              <a:ext uri="{FF2B5EF4-FFF2-40B4-BE49-F238E27FC236}">
                <a16:creationId xmlns:a16="http://schemas.microsoft.com/office/drawing/2014/main" id="{0FAD993B-A6B0-439F-8B7B-5EDD18892D23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>
          <a:xfrm>
            <a:off x="2137302" y="3670793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19" name="Text Placeholder 4">
            <a:extLst>
              <a:ext uri="{FF2B5EF4-FFF2-40B4-BE49-F238E27FC236}">
                <a16:creationId xmlns:a16="http://schemas.microsoft.com/office/drawing/2014/main" id="{4283E0E3-4F07-4CE7-B0F5-C2138E6353E3}"/>
              </a:ext>
            </a:extLst>
          </p:cNvPr>
          <p:cNvSpPr>
            <a:spLocks noGrp="1"/>
          </p:cNvSpPr>
          <p:nvPr>
            <p:ph type="body" sz="quarter" idx="76"/>
          </p:nvPr>
        </p:nvSpPr>
        <p:spPr>
          <a:xfrm>
            <a:off x="4951920" y="3469347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0" name="Text Placeholder 4">
            <a:extLst>
              <a:ext uri="{FF2B5EF4-FFF2-40B4-BE49-F238E27FC236}">
                <a16:creationId xmlns:a16="http://schemas.microsoft.com/office/drawing/2014/main" id="{A26589DB-5A2C-412C-B118-426FD5473216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>
          <a:xfrm>
            <a:off x="4951629" y="3670793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1" name="Text Placeholder 4">
            <a:extLst>
              <a:ext uri="{FF2B5EF4-FFF2-40B4-BE49-F238E27FC236}">
                <a16:creationId xmlns:a16="http://schemas.microsoft.com/office/drawing/2014/main" id="{67BDFB78-30B1-4CDA-B2D7-15084C950DE2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>
          <a:xfrm>
            <a:off x="7720606" y="3469347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2" name="Text Placeholder 4">
            <a:extLst>
              <a:ext uri="{FF2B5EF4-FFF2-40B4-BE49-F238E27FC236}">
                <a16:creationId xmlns:a16="http://schemas.microsoft.com/office/drawing/2014/main" id="{30E9FF30-1CA7-4A80-86DD-0598DA580180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>
          <a:xfrm>
            <a:off x="7720315" y="3670793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3" name="Text Placeholder 4">
            <a:extLst>
              <a:ext uri="{FF2B5EF4-FFF2-40B4-BE49-F238E27FC236}">
                <a16:creationId xmlns:a16="http://schemas.microsoft.com/office/drawing/2014/main" id="{39DA2172-C293-47F9-A368-DC3A06C2B14E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>
          <a:xfrm>
            <a:off x="10555908" y="3469347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4" name="Text Placeholder 4">
            <a:extLst>
              <a:ext uri="{FF2B5EF4-FFF2-40B4-BE49-F238E27FC236}">
                <a16:creationId xmlns:a16="http://schemas.microsoft.com/office/drawing/2014/main" id="{E4E93ACC-5A6F-44D9-A5E0-87B26D97F452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>
          <a:xfrm>
            <a:off x="10555617" y="3670793"/>
            <a:ext cx="2180842" cy="1274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800">
                <a:solidFill>
                  <a:srgbClr val="8B9298"/>
                </a:solidFill>
              </a:defRPr>
            </a:lvl1pPr>
            <a:lvl2pPr marL="640080" indent="0">
              <a:buNone/>
              <a:defRPr sz="700"/>
            </a:lvl2pPr>
            <a:lvl3pPr marL="1280160" indent="0">
              <a:buNone/>
              <a:defRPr sz="700"/>
            </a:lvl3pPr>
            <a:lvl4pPr marL="1920240" indent="0">
              <a:buNone/>
              <a:defRPr sz="700"/>
            </a:lvl4pPr>
            <a:lvl5pPr marL="2560320" indent="0">
              <a:buNone/>
              <a:defRPr sz="700"/>
            </a:lvl5pPr>
          </a:lstStyle>
          <a:p>
            <a:pPr lvl="0"/>
            <a:endParaRPr lang="en-GB" dirty="0"/>
          </a:p>
        </p:txBody>
      </p:sp>
      <p:sp>
        <p:nvSpPr>
          <p:cNvPr id="225" name="Content Placeholder 2">
            <a:extLst>
              <a:ext uri="{FF2B5EF4-FFF2-40B4-BE49-F238E27FC236}">
                <a16:creationId xmlns:a16="http://schemas.microsoft.com/office/drawing/2014/main" id="{BA41230F-FF67-4EE0-B81E-B827592A338D}"/>
              </a:ext>
            </a:extLst>
          </p:cNvPr>
          <p:cNvSpPr>
            <a:spLocks noGrp="1"/>
          </p:cNvSpPr>
          <p:nvPr>
            <p:ph sz="quarter" idx="82" hasCustomPrompt="1"/>
          </p:nvPr>
        </p:nvSpPr>
        <p:spPr>
          <a:xfrm>
            <a:off x="1624853" y="6394927"/>
            <a:ext cx="2672875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26" name="Content Placeholder 2">
            <a:extLst>
              <a:ext uri="{FF2B5EF4-FFF2-40B4-BE49-F238E27FC236}">
                <a16:creationId xmlns:a16="http://schemas.microsoft.com/office/drawing/2014/main" id="{756395DE-2AFB-465B-8882-0E37EB52DC19}"/>
              </a:ext>
            </a:extLst>
          </p:cNvPr>
          <p:cNvSpPr>
            <a:spLocks noGrp="1"/>
          </p:cNvSpPr>
          <p:nvPr>
            <p:ph sz="quarter" idx="83" hasCustomPrompt="1"/>
          </p:nvPr>
        </p:nvSpPr>
        <p:spPr>
          <a:xfrm>
            <a:off x="4403798" y="6394927"/>
            <a:ext cx="2672875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27" name="Content Placeholder 2">
            <a:extLst>
              <a:ext uri="{FF2B5EF4-FFF2-40B4-BE49-F238E27FC236}">
                <a16:creationId xmlns:a16="http://schemas.microsoft.com/office/drawing/2014/main" id="{5AE3B557-05F0-4AD9-874D-C73EA60B4351}"/>
              </a:ext>
            </a:extLst>
          </p:cNvPr>
          <p:cNvSpPr>
            <a:spLocks noGrp="1"/>
          </p:cNvSpPr>
          <p:nvPr>
            <p:ph sz="quarter" idx="84" hasCustomPrompt="1"/>
          </p:nvPr>
        </p:nvSpPr>
        <p:spPr>
          <a:xfrm>
            <a:off x="7218124" y="6396253"/>
            <a:ext cx="2672875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  <p:sp>
        <p:nvSpPr>
          <p:cNvPr id="228" name="Content Placeholder 2">
            <a:extLst>
              <a:ext uri="{FF2B5EF4-FFF2-40B4-BE49-F238E27FC236}">
                <a16:creationId xmlns:a16="http://schemas.microsoft.com/office/drawing/2014/main" id="{55FC07DA-04A8-4FD7-9D09-C78A6896D6A3}"/>
              </a:ext>
            </a:extLst>
          </p:cNvPr>
          <p:cNvSpPr>
            <a:spLocks noGrp="1"/>
          </p:cNvSpPr>
          <p:nvPr>
            <p:ph sz="quarter" idx="85" hasCustomPrompt="1"/>
          </p:nvPr>
        </p:nvSpPr>
        <p:spPr>
          <a:xfrm>
            <a:off x="9972340" y="6394927"/>
            <a:ext cx="2672875" cy="653845"/>
          </a:xfrm>
          <a:prstGeom prst="rect">
            <a:avLst/>
          </a:prstGeom>
        </p:spPr>
        <p:txBody>
          <a:bodyPr/>
          <a:lstStyle>
            <a:lvl1pPr marL="141288" indent="-141288">
              <a:defRPr sz="700"/>
            </a:lvl1pPr>
          </a:lstStyle>
          <a:p>
            <a:pPr lvl="0"/>
            <a:r>
              <a:rPr lang="fr-FR" dirty="0"/>
              <a:t>Insert </a:t>
            </a:r>
            <a:r>
              <a:rPr lang="fr-FR" dirty="0" err="1"/>
              <a:t>text</a:t>
            </a:r>
            <a:r>
              <a:rPr lang="fr-FR" dirty="0"/>
              <a:t>/image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4307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3850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1280160" rtl="0" eaLnBrk="1" latinLnBrk="0" hangingPunct="1">
        <a:lnSpc>
          <a:spcPct val="90000"/>
        </a:lnSpc>
        <a:spcBef>
          <a:spcPct val="0"/>
        </a:spcBef>
        <a:buNone/>
        <a:defRPr sz="61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0040" indent="-320040" algn="l" defTabSz="1280160" rtl="0" eaLnBrk="1" latinLnBrk="0" hangingPunct="1">
        <a:lnSpc>
          <a:spcPct val="90000"/>
        </a:lnSpc>
        <a:spcBef>
          <a:spcPts val="1400"/>
        </a:spcBef>
        <a:buFont typeface="Arial" panose="020B0604020202020204" pitchFamily="34" charset="0"/>
        <a:buChar char="•"/>
        <a:defRPr sz="3920" kern="1200">
          <a:solidFill>
            <a:schemeClr val="tx1"/>
          </a:solidFill>
          <a:latin typeface="+mn-lt"/>
          <a:ea typeface="+mn-ea"/>
          <a:cs typeface="+mn-cs"/>
        </a:defRPr>
      </a:lvl1pPr>
      <a:lvl2pPr marL="9601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6002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3pPr>
      <a:lvl4pPr marL="22402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88036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52044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416052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440680" indent="-320040" algn="l" defTabSz="1280160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801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4pPr>
      <a:lvl5pPr marL="256032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5pPr>
      <a:lvl6pPr marL="320040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6pPr>
      <a:lvl7pPr marL="384048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7pPr>
      <a:lvl8pPr marL="448056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8pPr>
      <a:lvl9pPr marL="5120640" algn="l" defTabSz="1280160" rtl="0" eaLnBrk="1" latinLnBrk="0" hangingPunct="1">
        <a:defRPr sz="2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Content Placeholder 78">
            <a:extLst>
              <a:ext uri="{FF2B5EF4-FFF2-40B4-BE49-F238E27FC236}">
                <a16:creationId xmlns:a16="http://schemas.microsoft.com/office/drawing/2014/main" id="{C96D72D8-7D3A-A22D-5F52-36D9ECD280E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20838" y="1941918"/>
            <a:ext cx="1668462" cy="899301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DFA5F7-2BED-7E5E-C8E4-6603DE90DC53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Very Social and outgoing </a:t>
            </a:r>
            <a:endParaRPr lang="en-K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E3BABF-56CE-B306-780F-7D5598498EBD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They are intrinsically motivated to their work</a:t>
            </a:r>
            <a:endParaRPr lang="en-KE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B8AC77-C34C-E339-4BD6-D914B82AEEB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3373899" y="2740856"/>
            <a:ext cx="944245" cy="653845"/>
          </a:xfrm>
        </p:spPr>
        <p:txBody>
          <a:bodyPr/>
          <a:lstStyle/>
          <a:p>
            <a:r>
              <a:rPr lang="en-US" dirty="0"/>
              <a:t>They are respected leaders  within their communities </a:t>
            </a:r>
            <a:endParaRPr lang="en-KE" dirty="0"/>
          </a:p>
        </p:txBody>
      </p:sp>
      <p:pic>
        <p:nvPicPr>
          <p:cNvPr id="83" name="Content Placeholder 82" descr="A screenshot of a computer&#10;&#10;Description automatically generated">
            <a:extLst>
              <a:ext uri="{FF2B5EF4-FFF2-40B4-BE49-F238E27FC236}">
                <a16:creationId xmlns:a16="http://schemas.microsoft.com/office/drawing/2014/main" id="{B92B3D73-7394-3F00-D38B-91BC77698959}"/>
              </a:ext>
            </a:extLst>
          </p:cNvPr>
          <p:cNvPicPr>
            <a:picLocks noGrp="1" noChangeAspect="1"/>
          </p:cNvPicPr>
          <p:nvPr>
            <p:ph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488" y="1916518"/>
            <a:ext cx="1668462" cy="899301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E80AB1A-A3DB-284D-CEBC-6F61AC57DA0F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r>
              <a:rPr lang="en-US" dirty="0"/>
              <a:t>They are qualified health partitioners </a:t>
            </a:r>
            <a:endParaRPr lang="en-KE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AF61B42-139C-64F7-296F-4ACB7AC4D575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/>
          <a:lstStyle/>
          <a:p>
            <a:r>
              <a:rPr lang="en-US" dirty="0"/>
              <a:t>They rely on Data to drive key insights and actions </a:t>
            </a:r>
            <a:endParaRPr lang="en-K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09C7085-9C3C-83AB-3F48-29166F949E74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r>
              <a:rPr lang="en-US" dirty="0"/>
              <a:t>TBA</a:t>
            </a:r>
            <a:endParaRPr lang="en-KE" dirty="0"/>
          </a:p>
        </p:txBody>
      </p:sp>
      <p:pic>
        <p:nvPicPr>
          <p:cNvPr id="85" name="Content Placeholder 84" descr="A person in a white coat&#10;&#10;Description automatically generated">
            <a:extLst>
              <a:ext uri="{FF2B5EF4-FFF2-40B4-BE49-F238E27FC236}">
                <a16:creationId xmlns:a16="http://schemas.microsoft.com/office/drawing/2014/main" id="{D514D621-69EC-8D41-89AD-119B749DC2F9}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5538" y="1910262"/>
            <a:ext cx="1668462" cy="911814"/>
          </a:xfr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44DC592-4F83-225D-576F-88982EE6CEB9}"/>
              </a:ext>
            </a:extLst>
          </p:cNvPr>
          <p:cNvSpPr>
            <a:spLocks noGrp="1"/>
          </p:cNvSpPr>
          <p:nvPr>
            <p:ph sz="quarter" idx="19"/>
          </p:nvPr>
        </p:nvSpPr>
        <p:spPr/>
        <p:txBody>
          <a:bodyPr/>
          <a:lstStyle/>
          <a:p>
            <a:r>
              <a:rPr lang="en-US" dirty="0"/>
              <a:t>They are Jacks of all trades within the health space </a:t>
            </a:r>
            <a:endParaRPr lang="en-KE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D98EB4C8-35FE-9EF5-9DFE-1769E5C1B564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r>
              <a:rPr lang="en-US" dirty="0"/>
              <a:t>They drive decision making at the facility level.</a:t>
            </a:r>
            <a:endParaRPr lang="en-KE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5C1DAAA-0748-A04C-6BD9-461EA4E00F88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11769192" y="2714721"/>
            <a:ext cx="967267" cy="653845"/>
          </a:xfrm>
        </p:spPr>
        <p:txBody>
          <a:bodyPr/>
          <a:lstStyle/>
          <a:p>
            <a:r>
              <a:rPr lang="en-US" dirty="0"/>
              <a:t>They are promoters of community health  disease management</a:t>
            </a:r>
            <a:endParaRPr lang="en-KE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D3287E05-9D73-CC2D-A07B-ECEDC4FB5A97}"/>
              </a:ext>
            </a:extLst>
          </p:cNvPr>
          <p:cNvSpPr>
            <a:spLocks noGrp="1"/>
          </p:cNvSpPr>
          <p:nvPr>
            <p:ph sz="quarter" idx="22"/>
          </p:nvPr>
        </p:nvSpPr>
        <p:spPr/>
        <p:txBody>
          <a:bodyPr/>
          <a:lstStyle/>
          <a:p>
            <a:r>
              <a:rPr lang="en-US" dirty="0"/>
              <a:t>Provide convenience to CHPs to engage the community after-hours</a:t>
            </a:r>
            <a:endParaRPr lang="en-KE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7AA28DB-7164-52BB-9A5E-6178B7EBC449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r>
              <a:rPr lang="en-GB" dirty="0"/>
              <a:t>Enlighten the community on the duties of CHP’s.</a:t>
            </a:r>
            <a:endParaRPr lang="en-KE" dirty="0"/>
          </a:p>
        </p:txBody>
      </p:sp>
      <p:pic>
        <p:nvPicPr>
          <p:cNvPr id="81" name="Content Placeholder 80" descr="A person holding a paper&#10;&#10;Description automatically generated">
            <a:extLst>
              <a:ext uri="{FF2B5EF4-FFF2-40B4-BE49-F238E27FC236}">
                <a16:creationId xmlns:a16="http://schemas.microsoft.com/office/drawing/2014/main" id="{B389B00C-2057-155E-68CB-9D7F294C9CD2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700" y="1929218"/>
            <a:ext cx="1668463" cy="899301"/>
          </a:xfrm>
        </p:spPr>
      </p:pic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9928D562-1C2C-96D9-3D77-7EF6C466237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6157991" y="1329343"/>
            <a:ext cx="975917" cy="653845"/>
          </a:xfrm>
        </p:spPr>
        <p:txBody>
          <a:bodyPr/>
          <a:lstStyle/>
          <a:p>
            <a:r>
              <a:rPr lang="en-US" dirty="0"/>
              <a:t>More knowledgeable of community health best practices</a:t>
            </a:r>
            <a:endParaRPr lang="en-KE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F3533C24-364B-5EE7-B2CB-63D69A9D56FB}"/>
              </a:ext>
            </a:extLst>
          </p:cNvPr>
          <p:cNvSpPr>
            <a:spLocks noGrp="1"/>
          </p:cNvSpPr>
          <p:nvPr>
            <p:ph sz="quarter" idx="26"/>
          </p:nvPr>
        </p:nvSpPr>
        <p:spPr/>
        <p:txBody>
          <a:bodyPr/>
          <a:lstStyle/>
          <a:p>
            <a:r>
              <a:rPr lang="en-US" dirty="0"/>
              <a:t>They are extrinsically motivating </a:t>
            </a:r>
            <a:endParaRPr lang="en-KE" dirty="0"/>
          </a:p>
        </p:txBody>
      </p:sp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A46B67EA-B9AB-F327-08E3-53B77F3ADAB7}"/>
              </a:ext>
            </a:extLst>
          </p:cNvPr>
          <p:cNvSpPr>
            <a:spLocks noGrp="1"/>
          </p:cNvSpPr>
          <p:nvPr>
            <p:ph sz="quarter" idx="27"/>
          </p:nvPr>
        </p:nvSpPr>
        <p:spPr/>
        <p:txBody>
          <a:bodyPr/>
          <a:lstStyle/>
          <a:p>
            <a:r>
              <a:rPr lang="en-US" dirty="0"/>
              <a:t>The command respect from their CHP</a:t>
            </a:r>
            <a:endParaRPr lang="en-KE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8A738CFC-3BBC-C5AD-E337-9BBEA6872234}"/>
              </a:ext>
            </a:extLst>
          </p:cNvPr>
          <p:cNvSpPr>
            <a:spLocks noGrp="1"/>
          </p:cNvSpPr>
          <p:nvPr>
            <p:ph sz="quarter" idx="28"/>
          </p:nvPr>
        </p:nvSpPr>
        <p:spPr>
          <a:xfrm>
            <a:off x="1602830" y="5647887"/>
            <a:ext cx="1022425" cy="653845"/>
          </a:xfrm>
        </p:spPr>
        <p:txBody>
          <a:bodyPr/>
          <a:lstStyle/>
          <a:p>
            <a:r>
              <a:rPr lang="en-US" dirty="0"/>
              <a:t>Capacity building on community disease surveillance standard case definition </a:t>
            </a:r>
            <a:endParaRPr lang="en-KE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76C36C16-81D2-9E7A-0E29-E30022972DB6}"/>
              </a:ext>
            </a:extLst>
          </p:cNvPr>
          <p:cNvSpPr>
            <a:spLocks noGrp="1"/>
          </p:cNvSpPr>
          <p:nvPr>
            <p:ph sz="quarter" idx="29"/>
          </p:nvPr>
        </p:nvSpPr>
        <p:spPr/>
        <p:txBody>
          <a:bodyPr/>
          <a:lstStyle/>
          <a:p>
            <a:r>
              <a:rPr lang="en-US" dirty="0"/>
              <a:t>Provide a safe working environment to CHP’s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E380FE50-D861-8A76-C6D5-FA31FAC106EF}"/>
              </a:ext>
            </a:extLst>
          </p:cNvPr>
          <p:cNvSpPr>
            <a:spLocks noGrp="1"/>
          </p:cNvSpPr>
          <p:nvPr>
            <p:ph sz="quarter" idx="30"/>
          </p:nvPr>
        </p:nvSpPr>
        <p:spPr/>
        <p:txBody>
          <a:bodyPr/>
          <a:lstStyle/>
          <a:p>
            <a:r>
              <a:rPr lang="en-GB" dirty="0"/>
              <a:t>Psychological support to cater for the CHP’s and CHA’s mental wellbeing</a:t>
            </a:r>
            <a:endParaRPr lang="en-KE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BDE3B6BA-F30E-C0EC-BA14-C4585890FE44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2513421" y="5647887"/>
            <a:ext cx="1000497" cy="653845"/>
          </a:xfrm>
        </p:spPr>
        <p:txBody>
          <a:bodyPr/>
          <a:lstStyle/>
          <a:p>
            <a:r>
              <a:rPr lang="en-GB" dirty="0"/>
              <a:t>Digitization to reduce the time taken to deliver reports between the different  levels</a:t>
            </a:r>
            <a:endParaRPr lang="en-KE" dirty="0"/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C70B268C-69D3-546D-F83A-BE14F4FD54D9}"/>
              </a:ext>
            </a:extLst>
          </p:cNvPr>
          <p:cNvSpPr>
            <a:spLocks noGrp="1"/>
          </p:cNvSpPr>
          <p:nvPr>
            <p:ph sz="quarter" idx="32"/>
          </p:nvPr>
        </p:nvSpPr>
        <p:spPr/>
        <p:txBody>
          <a:bodyPr/>
          <a:lstStyle/>
          <a:p>
            <a:r>
              <a:rPr lang="en-GB" dirty="0"/>
              <a:t>Empowering CHP’s on how to handle Reluctant Patients.</a:t>
            </a:r>
            <a:endParaRPr lang="en-KE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DF525C01-AD5F-DA4E-2818-67D019FF26ED}"/>
              </a:ext>
            </a:extLst>
          </p:cNvPr>
          <p:cNvSpPr>
            <a:spLocks noGrp="1"/>
          </p:cNvSpPr>
          <p:nvPr>
            <p:ph sz="quarter" idx="33"/>
          </p:nvPr>
        </p:nvSpPr>
        <p:spPr/>
        <p:txBody>
          <a:bodyPr/>
          <a:lstStyle/>
          <a:p>
            <a:r>
              <a:rPr lang="en-GB" dirty="0"/>
              <a:t>Need to provide gumboots, raincoats and other PPEs.</a:t>
            </a:r>
            <a:endParaRPr lang="en-KE" dirty="0"/>
          </a:p>
        </p:txBody>
      </p:sp>
      <p:sp>
        <p:nvSpPr>
          <p:cNvPr id="26" name="Content Placeholder 25">
            <a:extLst>
              <a:ext uri="{FF2B5EF4-FFF2-40B4-BE49-F238E27FC236}">
                <a16:creationId xmlns:a16="http://schemas.microsoft.com/office/drawing/2014/main" id="{D74CF5AC-40BC-3C56-CE02-B77B169DFA0C}"/>
              </a:ext>
            </a:extLst>
          </p:cNvPr>
          <p:cNvSpPr>
            <a:spLocks noGrp="1"/>
          </p:cNvSpPr>
          <p:nvPr>
            <p:ph sz="quarter" idx="34"/>
          </p:nvPr>
        </p:nvSpPr>
        <p:spPr>
          <a:xfrm>
            <a:off x="3429669" y="5647887"/>
            <a:ext cx="1022425" cy="653845"/>
          </a:xfrm>
        </p:spPr>
        <p:txBody>
          <a:bodyPr/>
          <a:lstStyle/>
          <a:p>
            <a:r>
              <a:rPr lang="en-US" dirty="0"/>
              <a:t>Provision of digital enablement tools to support in the fulfillment process </a:t>
            </a:r>
            <a:r>
              <a:rPr lang="en-US" dirty="0" err="1"/>
              <a:t>e.g</a:t>
            </a:r>
            <a:r>
              <a:rPr lang="en-US" dirty="0"/>
              <a:t> Data, Airtime, Digital phones</a:t>
            </a:r>
            <a:endParaRPr lang="en-KE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61B07A4E-114C-6436-3042-868C9BD2076B}"/>
              </a:ext>
            </a:extLst>
          </p:cNvPr>
          <p:cNvSpPr>
            <a:spLocks noGrp="1"/>
          </p:cNvSpPr>
          <p:nvPr>
            <p:ph sz="quarter" idx="35"/>
          </p:nvPr>
        </p:nvSpPr>
        <p:spPr>
          <a:xfrm>
            <a:off x="4434288" y="4152994"/>
            <a:ext cx="923647" cy="653845"/>
          </a:xfrm>
        </p:spPr>
        <p:txBody>
          <a:bodyPr/>
          <a:lstStyle/>
          <a:p>
            <a:r>
              <a:rPr lang="en-GB" dirty="0"/>
              <a:t>Provide an efficient means to move from one area of coverage to the other.</a:t>
            </a:r>
            <a:endParaRPr lang="en-KE" dirty="0"/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03E998FB-ADB7-ABB1-E244-0093EB664907}"/>
              </a:ext>
            </a:extLst>
          </p:cNvPr>
          <p:cNvSpPr>
            <a:spLocks noGrp="1"/>
          </p:cNvSpPr>
          <p:nvPr>
            <p:ph sz="quarter" idx="36"/>
          </p:nvPr>
        </p:nvSpPr>
        <p:spPr>
          <a:xfrm>
            <a:off x="4432733" y="4898938"/>
            <a:ext cx="1693430" cy="653845"/>
          </a:xfrm>
        </p:spPr>
        <p:txBody>
          <a:bodyPr/>
          <a:lstStyle/>
          <a:p>
            <a:r>
              <a:rPr lang="en-US" dirty="0"/>
              <a:t>Continuous engagement with stakeholders across health sector to empower officer working within the disease surveillance  functions </a:t>
            </a:r>
            <a:r>
              <a:rPr lang="en-US" dirty="0" err="1"/>
              <a:t>Iin</a:t>
            </a:r>
            <a:r>
              <a:rPr lang="en-US" dirty="0"/>
              <a:t> facilities </a:t>
            </a:r>
            <a:endParaRPr lang="en-KE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BBA37AEF-5259-3529-EF67-E76CF2D41CFF}"/>
              </a:ext>
            </a:extLst>
          </p:cNvPr>
          <p:cNvSpPr>
            <a:spLocks noGrp="1"/>
          </p:cNvSpPr>
          <p:nvPr>
            <p:ph sz="quarter" idx="37"/>
          </p:nvPr>
        </p:nvSpPr>
        <p:spPr>
          <a:xfrm>
            <a:off x="4419759" y="5647127"/>
            <a:ext cx="938090" cy="653845"/>
          </a:xfrm>
        </p:spPr>
        <p:txBody>
          <a:bodyPr/>
          <a:lstStyle/>
          <a:p>
            <a:r>
              <a:rPr lang="en-GB" dirty="0"/>
              <a:t>Have a reporting system for emergencies with various levels of urgency.</a:t>
            </a:r>
            <a:endParaRPr lang="en-KE" dirty="0"/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87E98A5D-5776-86BC-CDD7-25C5DC0D9A4B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5344879" y="4152994"/>
            <a:ext cx="911498" cy="653845"/>
          </a:xfrm>
        </p:spPr>
        <p:txBody>
          <a:bodyPr/>
          <a:lstStyle/>
          <a:p>
            <a:r>
              <a:rPr lang="en-US" dirty="0"/>
              <a:t>Provide resources to facilitate community engagement session </a:t>
            </a:r>
            <a:endParaRPr lang="en-KE" dirty="0"/>
          </a:p>
        </p:txBody>
      </p:sp>
      <p:sp>
        <p:nvSpPr>
          <p:cNvPr id="32" name="Content Placeholder 31">
            <a:extLst>
              <a:ext uri="{FF2B5EF4-FFF2-40B4-BE49-F238E27FC236}">
                <a16:creationId xmlns:a16="http://schemas.microsoft.com/office/drawing/2014/main" id="{44FA553E-6C6E-4599-5B37-6D4F87C2DCB7}"/>
              </a:ext>
            </a:extLst>
          </p:cNvPr>
          <p:cNvSpPr>
            <a:spLocks noGrp="1"/>
          </p:cNvSpPr>
          <p:nvPr>
            <p:ph sz="quarter" idx="40"/>
          </p:nvPr>
        </p:nvSpPr>
        <p:spPr>
          <a:xfrm>
            <a:off x="5357935" y="5647127"/>
            <a:ext cx="938090" cy="653845"/>
          </a:xfrm>
        </p:spPr>
        <p:txBody>
          <a:bodyPr/>
          <a:lstStyle/>
          <a:p>
            <a:r>
              <a:rPr lang="en-US" dirty="0"/>
              <a:t>Deliver digital reporting tools to enable the CHA consolidate his/her reports with ease</a:t>
            </a:r>
            <a:endParaRPr lang="en-KE" dirty="0"/>
          </a:p>
        </p:txBody>
      </p:sp>
      <p:sp>
        <p:nvSpPr>
          <p:cNvPr id="33" name="Content Placeholder 32">
            <a:extLst>
              <a:ext uri="{FF2B5EF4-FFF2-40B4-BE49-F238E27FC236}">
                <a16:creationId xmlns:a16="http://schemas.microsoft.com/office/drawing/2014/main" id="{F98988DA-B823-2F07-108C-DA7CB852F390}"/>
              </a:ext>
            </a:extLst>
          </p:cNvPr>
          <p:cNvSpPr>
            <a:spLocks noGrp="1"/>
          </p:cNvSpPr>
          <p:nvPr>
            <p:ph sz="quarter" idx="4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58768FDD-A3E1-1ED2-52D2-723EE8BDE555}"/>
              </a:ext>
            </a:extLst>
          </p:cNvPr>
          <p:cNvSpPr>
            <a:spLocks noGrp="1"/>
          </p:cNvSpPr>
          <p:nvPr>
            <p:ph sz="quarter" idx="42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35" name="Content Placeholder 34">
            <a:extLst>
              <a:ext uri="{FF2B5EF4-FFF2-40B4-BE49-F238E27FC236}">
                <a16:creationId xmlns:a16="http://schemas.microsoft.com/office/drawing/2014/main" id="{B0F87426-4886-635B-0CC1-6B32364B6416}"/>
              </a:ext>
            </a:extLst>
          </p:cNvPr>
          <p:cNvSpPr>
            <a:spLocks noGrp="1"/>
          </p:cNvSpPr>
          <p:nvPr>
            <p:ph sz="quarter" idx="43"/>
          </p:nvPr>
        </p:nvSpPr>
        <p:spPr/>
        <p:txBody>
          <a:bodyPr/>
          <a:lstStyle/>
          <a:p>
            <a:r>
              <a:rPr lang="en-US" dirty="0"/>
              <a:t>Provide tools to allow for the digital functionalities to be fulfilled</a:t>
            </a:r>
            <a:endParaRPr lang="en-KE" dirty="0"/>
          </a:p>
        </p:txBody>
      </p:sp>
      <p:sp>
        <p:nvSpPr>
          <p:cNvPr id="36" name="Content Placeholder 35">
            <a:extLst>
              <a:ext uri="{FF2B5EF4-FFF2-40B4-BE49-F238E27FC236}">
                <a16:creationId xmlns:a16="http://schemas.microsoft.com/office/drawing/2014/main" id="{D159B605-91B2-16F9-01FB-E7789E249E4D}"/>
              </a:ext>
            </a:extLst>
          </p:cNvPr>
          <p:cNvSpPr>
            <a:spLocks noGrp="1"/>
          </p:cNvSpPr>
          <p:nvPr>
            <p:ph sz="quarter" idx="44"/>
          </p:nvPr>
        </p:nvSpPr>
        <p:spPr/>
        <p:txBody>
          <a:bodyPr/>
          <a:lstStyle/>
          <a:p>
            <a:r>
              <a:rPr lang="en-US" dirty="0"/>
              <a:t>Communication tools to support with community sensitization </a:t>
            </a:r>
            <a:endParaRPr lang="en-KE" dirty="0"/>
          </a:p>
        </p:txBody>
      </p:sp>
      <p:sp>
        <p:nvSpPr>
          <p:cNvPr id="37" name="Content Placeholder 36">
            <a:extLst>
              <a:ext uri="{FF2B5EF4-FFF2-40B4-BE49-F238E27FC236}">
                <a16:creationId xmlns:a16="http://schemas.microsoft.com/office/drawing/2014/main" id="{AEDA2F6A-8109-4262-6244-3CC72F8D23F4}"/>
              </a:ext>
            </a:extLst>
          </p:cNvPr>
          <p:cNvSpPr>
            <a:spLocks noGrp="1"/>
          </p:cNvSpPr>
          <p:nvPr>
            <p:ph sz="quarter" idx="45"/>
          </p:nvPr>
        </p:nvSpPr>
        <p:spPr/>
        <p:txBody>
          <a:bodyPr/>
          <a:lstStyle/>
          <a:p>
            <a:r>
              <a:rPr lang="en-US" dirty="0"/>
              <a:t>Provision of incentives to motivate the DS team</a:t>
            </a:r>
            <a:endParaRPr lang="en-KE" dirty="0"/>
          </a:p>
        </p:txBody>
      </p:sp>
      <p:sp>
        <p:nvSpPr>
          <p:cNvPr id="39" name="Content Placeholder 38">
            <a:extLst>
              <a:ext uri="{FF2B5EF4-FFF2-40B4-BE49-F238E27FC236}">
                <a16:creationId xmlns:a16="http://schemas.microsoft.com/office/drawing/2014/main" id="{FFC52879-956D-A40A-1BBE-B26F1CE60CEC}"/>
              </a:ext>
            </a:extLst>
          </p:cNvPr>
          <p:cNvSpPr>
            <a:spLocks noGrp="1"/>
          </p:cNvSpPr>
          <p:nvPr>
            <p:ph sz="quarter" idx="47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354ADE82-6E0F-B0FB-5321-E533B9565943}"/>
              </a:ext>
            </a:extLst>
          </p:cNvPr>
          <p:cNvSpPr>
            <a:spLocks noGrp="1"/>
          </p:cNvSpPr>
          <p:nvPr>
            <p:ph sz="quarter" idx="48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1" name="Content Placeholder 40">
            <a:extLst>
              <a:ext uri="{FF2B5EF4-FFF2-40B4-BE49-F238E27FC236}">
                <a16:creationId xmlns:a16="http://schemas.microsoft.com/office/drawing/2014/main" id="{F71E2439-6E9D-2A88-905D-9D4427AE3BD1}"/>
              </a:ext>
            </a:extLst>
          </p:cNvPr>
          <p:cNvSpPr>
            <a:spLocks noGrp="1"/>
          </p:cNvSpPr>
          <p:nvPr>
            <p:ph sz="quarter" idx="49"/>
          </p:nvPr>
        </p:nvSpPr>
        <p:spPr>
          <a:xfrm>
            <a:off x="7971528" y="5647330"/>
            <a:ext cx="1134632" cy="653845"/>
          </a:xfrm>
        </p:spPr>
        <p:txBody>
          <a:bodyPr/>
          <a:lstStyle/>
          <a:p>
            <a:r>
              <a:rPr lang="en-US" dirty="0"/>
              <a:t>Provide communication tools able to provide alerts incase of- live suspected or confirmed cases </a:t>
            </a:r>
            <a:endParaRPr lang="en-KE" dirty="0"/>
          </a:p>
        </p:txBody>
      </p:sp>
      <p:sp>
        <p:nvSpPr>
          <p:cNvPr id="42" name="Content Placeholder 41">
            <a:extLst>
              <a:ext uri="{FF2B5EF4-FFF2-40B4-BE49-F238E27FC236}">
                <a16:creationId xmlns:a16="http://schemas.microsoft.com/office/drawing/2014/main" id="{2A32B3EC-FAE2-CD56-F12D-1D800474906C}"/>
              </a:ext>
            </a:extLst>
          </p:cNvPr>
          <p:cNvSpPr>
            <a:spLocks noGrp="1"/>
          </p:cNvSpPr>
          <p:nvPr>
            <p:ph sz="quarter" idx="5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3" name="Content Placeholder 42">
            <a:extLst>
              <a:ext uri="{FF2B5EF4-FFF2-40B4-BE49-F238E27FC236}">
                <a16:creationId xmlns:a16="http://schemas.microsoft.com/office/drawing/2014/main" id="{DEEF23E1-B708-8DCB-F695-89E1A00E4E3E}"/>
              </a:ext>
            </a:extLst>
          </p:cNvPr>
          <p:cNvSpPr>
            <a:spLocks noGrp="1"/>
          </p:cNvSpPr>
          <p:nvPr>
            <p:ph sz="quarter" idx="5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4" name="Content Placeholder 43">
            <a:extLst>
              <a:ext uri="{FF2B5EF4-FFF2-40B4-BE49-F238E27FC236}">
                <a16:creationId xmlns:a16="http://schemas.microsoft.com/office/drawing/2014/main" id="{22A9CFD0-6F2F-5BA1-17C4-39EC41208362}"/>
              </a:ext>
            </a:extLst>
          </p:cNvPr>
          <p:cNvSpPr>
            <a:spLocks noGrp="1"/>
          </p:cNvSpPr>
          <p:nvPr>
            <p:ph sz="quarter" idx="52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5" name="Content Placeholder 44">
            <a:extLst>
              <a:ext uri="{FF2B5EF4-FFF2-40B4-BE49-F238E27FC236}">
                <a16:creationId xmlns:a16="http://schemas.microsoft.com/office/drawing/2014/main" id="{CE42B024-2536-19AD-59C4-4A24E9C3542A}"/>
              </a:ext>
            </a:extLst>
          </p:cNvPr>
          <p:cNvSpPr>
            <a:spLocks noGrp="1"/>
          </p:cNvSpPr>
          <p:nvPr>
            <p:ph sz="quarter" idx="53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6" name="Content Placeholder 45">
            <a:extLst>
              <a:ext uri="{FF2B5EF4-FFF2-40B4-BE49-F238E27FC236}">
                <a16:creationId xmlns:a16="http://schemas.microsoft.com/office/drawing/2014/main" id="{7FC53EE6-2895-B7EF-D437-1FB1D5273AC0}"/>
              </a:ext>
            </a:extLst>
          </p:cNvPr>
          <p:cNvSpPr>
            <a:spLocks noGrp="1"/>
          </p:cNvSpPr>
          <p:nvPr>
            <p:ph sz="quarter" idx="54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C7FF8FF7-89A8-8004-3AF9-88AFF4205D9F}"/>
              </a:ext>
            </a:extLst>
          </p:cNvPr>
          <p:cNvSpPr>
            <a:spLocks noGrp="1"/>
          </p:cNvSpPr>
          <p:nvPr>
            <p:ph sz="quarter" idx="55"/>
          </p:nvPr>
        </p:nvSpPr>
        <p:spPr>
          <a:xfrm>
            <a:off x="9920499" y="5634419"/>
            <a:ext cx="1022425" cy="653845"/>
          </a:xfrm>
        </p:spPr>
        <p:txBody>
          <a:bodyPr/>
          <a:lstStyle/>
          <a:p>
            <a:r>
              <a:rPr lang="en-US" dirty="0"/>
              <a:t>Digital mapping capability to support in disease surveillance monitoring </a:t>
            </a:r>
            <a:endParaRPr lang="en-KE" dirty="0"/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229953B6-F340-C06E-F145-085B7116D29A}"/>
              </a:ext>
            </a:extLst>
          </p:cNvPr>
          <p:cNvSpPr>
            <a:spLocks noGrp="1"/>
          </p:cNvSpPr>
          <p:nvPr>
            <p:ph sz="quarter" idx="56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9" name="Content Placeholder 48">
            <a:extLst>
              <a:ext uri="{FF2B5EF4-FFF2-40B4-BE49-F238E27FC236}">
                <a16:creationId xmlns:a16="http://schemas.microsoft.com/office/drawing/2014/main" id="{356082A6-2A3F-B339-96E1-3A3760654107}"/>
              </a:ext>
            </a:extLst>
          </p:cNvPr>
          <p:cNvSpPr>
            <a:spLocks noGrp="1"/>
          </p:cNvSpPr>
          <p:nvPr>
            <p:ph sz="quarter" idx="57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0" name="Content Placeholder 49">
            <a:extLst>
              <a:ext uri="{FF2B5EF4-FFF2-40B4-BE49-F238E27FC236}">
                <a16:creationId xmlns:a16="http://schemas.microsoft.com/office/drawing/2014/main" id="{8E270359-C5BC-F291-2933-DA575570E896}"/>
              </a:ext>
            </a:extLst>
          </p:cNvPr>
          <p:cNvSpPr>
            <a:spLocks noGrp="1"/>
          </p:cNvSpPr>
          <p:nvPr>
            <p:ph sz="quarter" idx="58"/>
          </p:nvPr>
        </p:nvSpPr>
        <p:spPr>
          <a:xfrm>
            <a:off x="10831090" y="5634419"/>
            <a:ext cx="1022425" cy="653845"/>
          </a:xfrm>
        </p:spPr>
        <p:txBody>
          <a:bodyPr/>
          <a:lstStyle/>
          <a:p>
            <a:r>
              <a:rPr lang="en-US" dirty="0"/>
              <a:t>Digitize the reporting processes to deliver timely, accurate and consistent insights </a:t>
            </a:r>
            <a:endParaRPr lang="en-KE" dirty="0"/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A34BC347-F05D-A2CC-A31C-81380F46475A}"/>
              </a:ext>
            </a:extLst>
          </p:cNvPr>
          <p:cNvSpPr>
            <a:spLocks noGrp="1"/>
          </p:cNvSpPr>
          <p:nvPr>
            <p:ph sz="quarter" idx="59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D0CFE28D-8E72-29FB-7325-A5FE724D2EFD}"/>
              </a:ext>
            </a:extLst>
          </p:cNvPr>
          <p:cNvSpPr>
            <a:spLocks noGrp="1"/>
          </p:cNvSpPr>
          <p:nvPr>
            <p:ph sz="quarter" idx="60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3" name="Content Placeholder 52">
            <a:extLst>
              <a:ext uri="{FF2B5EF4-FFF2-40B4-BE49-F238E27FC236}">
                <a16:creationId xmlns:a16="http://schemas.microsoft.com/office/drawing/2014/main" id="{A710166F-2A26-9D28-8195-099CB0A087BA}"/>
              </a:ext>
            </a:extLst>
          </p:cNvPr>
          <p:cNvSpPr>
            <a:spLocks noGrp="1"/>
          </p:cNvSpPr>
          <p:nvPr>
            <p:ph sz="quarter" idx="6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4" name="Content Placeholder 53">
            <a:extLst>
              <a:ext uri="{FF2B5EF4-FFF2-40B4-BE49-F238E27FC236}">
                <a16:creationId xmlns:a16="http://schemas.microsoft.com/office/drawing/2014/main" id="{EBE305CC-4068-3AF4-F74E-CC75ABE89C21}"/>
              </a:ext>
            </a:extLst>
          </p:cNvPr>
          <p:cNvSpPr>
            <a:spLocks noGrp="1"/>
          </p:cNvSpPr>
          <p:nvPr>
            <p:ph sz="quarter" idx="62"/>
          </p:nvPr>
        </p:nvSpPr>
        <p:spPr/>
        <p:txBody>
          <a:bodyPr/>
          <a:lstStyle/>
          <a:p>
            <a:r>
              <a:rPr lang="en-US" dirty="0"/>
              <a:t>Manual &amp; repetitive  </a:t>
            </a:r>
            <a:endParaRPr lang="en-KE" dirty="0"/>
          </a:p>
        </p:txBody>
      </p:sp>
      <p:sp>
        <p:nvSpPr>
          <p:cNvPr id="55" name="Content Placeholder 54">
            <a:extLst>
              <a:ext uri="{FF2B5EF4-FFF2-40B4-BE49-F238E27FC236}">
                <a16:creationId xmlns:a16="http://schemas.microsoft.com/office/drawing/2014/main" id="{43CE6A42-B678-AAD8-767F-E0B35C3F5E44}"/>
              </a:ext>
            </a:extLst>
          </p:cNvPr>
          <p:cNvSpPr>
            <a:spLocks noGrp="1"/>
          </p:cNvSpPr>
          <p:nvPr>
            <p:ph sz="quarter" idx="63"/>
          </p:nvPr>
        </p:nvSpPr>
        <p:spPr/>
        <p:txBody>
          <a:bodyPr/>
          <a:lstStyle/>
          <a:p>
            <a:r>
              <a:rPr lang="en-US" dirty="0"/>
              <a:t>Shows my performance and unlocks my incentives </a:t>
            </a:r>
            <a:endParaRPr lang="en-KE" dirty="0"/>
          </a:p>
        </p:txBody>
      </p:sp>
      <p:sp>
        <p:nvSpPr>
          <p:cNvPr id="56" name="Content Placeholder 55">
            <a:extLst>
              <a:ext uri="{FF2B5EF4-FFF2-40B4-BE49-F238E27FC236}">
                <a16:creationId xmlns:a16="http://schemas.microsoft.com/office/drawing/2014/main" id="{12E12449-9DBF-4C56-CAB0-06005F35A238}"/>
              </a:ext>
            </a:extLst>
          </p:cNvPr>
          <p:cNvSpPr>
            <a:spLocks noGrp="1"/>
          </p:cNvSpPr>
          <p:nvPr>
            <p:ph sz="quarter" idx="64"/>
          </p:nvPr>
        </p:nvSpPr>
        <p:spPr/>
        <p:txBody>
          <a:bodyPr/>
          <a:lstStyle/>
          <a:p>
            <a:r>
              <a:rPr lang="en-US" dirty="0"/>
              <a:t>Manual &amp; repetitive  </a:t>
            </a:r>
            <a:endParaRPr lang="en-KE" dirty="0"/>
          </a:p>
          <a:p>
            <a:endParaRPr lang="en-KE" dirty="0"/>
          </a:p>
        </p:txBody>
      </p:sp>
      <p:sp>
        <p:nvSpPr>
          <p:cNvPr id="57" name="Content Placeholder 56">
            <a:extLst>
              <a:ext uri="{FF2B5EF4-FFF2-40B4-BE49-F238E27FC236}">
                <a16:creationId xmlns:a16="http://schemas.microsoft.com/office/drawing/2014/main" id="{788BEE89-D005-51A8-A7A9-9830119DAC27}"/>
              </a:ext>
            </a:extLst>
          </p:cNvPr>
          <p:cNvSpPr>
            <a:spLocks noGrp="1"/>
          </p:cNvSpPr>
          <p:nvPr>
            <p:ph sz="quarter" idx="65"/>
          </p:nvPr>
        </p:nvSpPr>
        <p:spPr/>
        <p:txBody>
          <a:bodyPr/>
          <a:lstStyle/>
          <a:p>
            <a:r>
              <a:rPr lang="en-US" dirty="0"/>
              <a:t>Shows my performance and unlocks my incentives </a:t>
            </a:r>
            <a:endParaRPr lang="en-KE" dirty="0"/>
          </a:p>
        </p:txBody>
      </p: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3066EEF1-58A8-BF6F-536A-B2F2154A7CBC}"/>
              </a:ext>
            </a:extLst>
          </p:cNvPr>
          <p:cNvSpPr>
            <a:spLocks noGrp="1"/>
          </p:cNvSpPr>
          <p:nvPr>
            <p:ph sz="quarter" idx="66"/>
          </p:nvPr>
        </p:nvSpPr>
        <p:spPr/>
        <p:txBody>
          <a:bodyPr/>
          <a:lstStyle/>
          <a:p>
            <a:r>
              <a:rPr lang="en-US" dirty="0"/>
              <a:t>Manual &amp; repetitive  </a:t>
            </a:r>
            <a:endParaRPr lang="en-KE" dirty="0"/>
          </a:p>
          <a:p>
            <a:endParaRPr lang="en-KE" dirty="0"/>
          </a:p>
        </p:txBody>
      </p:sp>
      <p:sp>
        <p:nvSpPr>
          <p:cNvPr id="59" name="Content Placeholder 58">
            <a:extLst>
              <a:ext uri="{FF2B5EF4-FFF2-40B4-BE49-F238E27FC236}">
                <a16:creationId xmlns:a16="http://schemas.microsoft.com/office/drawing/2014/main" id="{A8A35755-1E01-0702-FA2C-D3E193F4E9F0}"/>
              </a:ext>
            </a:extLst>
          </p:cNvPr>
          <p:cNvSpPr>
            <a:spLocks noGrp="1"/>
          </p:cNvSpPr>
          <p:nvPr>
            <p:ph sz="quarter" idx="67"/>
          </p:nvPr>
        </p:nvSpPr>
        <p:spPr/>
        <p:txBody>
          <a:bodyPr/>
          <a:lstStyle/>
          <a:p>
            <a:r>
              <a:rPr lang="en-US" dirty="0"/>
              <a:t>None</a:t>
            </a:r>
            <a:endParaRPr lang="en-KE" dirty="0"/>
          </a:p>
        </p:txBody>
      </p:sp>
      <p:sp>
        <p:nvSpPr>
          <p:cNvPr id="60" name="Content Placeholder 59">
            <a:extLst>
              <a:ext uri="{FF2B5EF4-FFF2-40B4-BE49-F238E27FC236}">
                <a16:creationId xmlns:a16="http://schemas.microsoft.com/office/drawing/2014/main" id="{EBB82880-1947-2776-4518-796E214B2600}"/>
              </a:ext>
            </a:extLst>
          </p:cNvPr>
          <p:cNvSpPr>
            <a:spLocks noGrp="1"/>
          </p:cNvSpPr>
          <p:nvPr>
            <p:ph sz="quarter" idx="68"/>
          </p:nvPr>
        </p:nvSpPr>
        <p:spPr/>
        <p:txBody>
          <a:bodyPr/>
          <a:lstStyle/>
          <a:p>
            <a:r>
              <a:rPr lang="en-US" dirty="0"/>
              <a:t>Manual &amp; repetitive  </a:t>
            </a:r>
            <a:endParaRPr lang="en-KE" dirty="0"/>
          </a:p>
          <a:p>
            <a:endParaRPr lang="en-KE" dirty="0"/>
          </a:p>
        </p:txBody>
      </p:sp>
      <p:sp>
        <p:nvSpPr>
          <p:cNvPr id="61" name="Content Placeholder 60">
            <a:extLst>
              <a:ext uri="{FF2B5EF4-FFF2-40B4-BE49-F238E27FC236}">
                <a16:creationId xmlns:a16="http://schemas.microsoft.com/office/drawing/2014/main" id="{AC83614B-5CA7-E195-8DA7-6B8324F97882}"/>
              </a:ext>
            </a:extLst>
          </p:cNvPr>
          <p:cNvSpPr>
            <a:spLocks noGrp="1"/>
          </p:cNvSpPr>
          <p:nvPr>
            <p:ph sz="quarter" idx="69"/>
          </p:nvPr>
        </p:nvSpPr>
        <p:spPr/>
        <p:txBody>
          <a:bodyPr/>
          <a:lstStyle/>
          <a:p>
            <a:r>
              <a:rPr lang="en-US" dirty="0"/>
              <a:t>NA</a:t>
            </a:r>
            <a:endParaRPr lang="en-KE" dirty="0"/>
          </a:p>
        </p:txBody>
      </p:sp>
      <p:sp>
        <p:nvSpPr>
          <p:cNvPr id="62" name="Content Placeholder 61">
            <a:extLst>
              <a:ext uri="{FF2B5EF4-FFF2-40B4-BE49-F238E27FC236}">
                <a16:creationId xmlns:a16="http://schemas.microsoft.com/office/drawing/2014/main" id="{C37EA0DF-EF0F-46E3-87BA-97D2EFA4892A}"/>
              </a:ext>
            </a:extLst>
          </p:cNvPr>
          <p:cNvSpPr>
            <a:spLocks noGrp="1"/>
          </p:cNvSpPr>
          <p:nvPr>
            <p:ph sz="quarter" idx="70"/>
          </p:nvPr>
        </p:nvSpPr>
        <p:spPr/>
        <p:txBody>
          <a:bodyPr/>
          <a:lstStyle/>
          <a:p>
            <a:r>
              <a:rPr lang="en-US" dirty="0"/>
              <a:t>Manual &amp; repetitive  </a:t>
            </a:r>
            <a:endParaRPr lang="en-KE" dirty="0"/>
          </a:p>
          <a:p>
            <a:endParaRPr lang="en-KE" dirty="0"/>
          </a:p>
        </p:txBody>
      </p:sp>
      <p:sp>
        <p:nvSpPr>
          <p:cNvPr id="63" name="Content Placeholder 62">
            <a:extLst>
              <a:ext uri="{FF2B5EF4-FFF2-40B4-BE49-F238E27FC236}">
                <a16:creationId xmlns:a16="http://schemas.microsoft.com/office/drawing/2014/main" id="{324E0AAE-D5BB-F3D9-C648-CE851298E877}"/>
              </a:ext>
            </a:extLst>
          </p:cNvPr>
          <p:cNvSpPr>
            <a:spLocks noGrp="1"/>
          </p:cNvSpPr>
          <p:nvPr>
            <p:ph sz="quarter" idx="71"/>
          </p:nvPr>
        </p:nvSpPr>
        <p:spPr/>
        <p:txBody>
          <a:bodyPr/>
          <a:lstStyle/>
          <a:p>
            <a:r>
              <a:rPr lang="en-US" dirty="0"/>
              <a:t>NA</a:t>
            </a:r>
            <a:endParaRPr lang="en-KE" dirty="0"/>
          </a:p>
        </p:txBody>
      </p:sp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396FD68E-B870-2E84-CF17-C88E7A64C76C}"/>
              </a:ext>
            </a:extLst>
          </p:cNvPr>
          <p:cNvSpPr>
            <a:spLocks noGrp="1"/>
          </p:cNvSpPr>
          <p:nvPr>
            <p:ph type="body" sz="quarter" idx="72"/>
          </p:nvPr>
        </p:nvSpPr>
        <p:spPr/>
        <p:txBody>
          <a:bodyPr/>
          <a:lstStyle/>
          <a:p>
            <a:r>
              <a:rPr lang="en-US" b="1" u="sng" dirty="0"/>
              <a:t>Diseases Surveillance </a:t>
            </a:r>
            <a:endParaRPr lang="en-KE" b="1" u="sng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7924DBA7-B5B8-74C5-877C-F5E929F4AEC6}"/>
              </a:ext>
            </a:extLst>
          </p:cNvPr>
          <p:cNvSpPr>
            <a:spLocks noGrp="1"/>
          </p:cNvSpPr>
          <p:nvPr>
            <p:ph type="body" sz="quarter" idx="73"/>
          </p:nvPr>
        </p:nvSpPr>
        <p:spPr/>
        <p:txBody>
          <a:bodyPr/>
          <a:lstStyle/>
          <a:p>
            <a:r>
              <a:rPr lang="en-US" b="1" u="sng" dirty="0"/>
              <a:t>BRINK INNOVATION</a:t>
            </a:r>
            <a:endParaRPr lang="en-KE" b="1" u="sng" dirty="0"/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92CB9784-0BDE-6329-9D3C-654AB48E592D}"/>
              </a:ext>
            </a:extLst>
          </p:cNvPr>
          <p:cNvSpPr>
            <a:spLocks noGrp="1"/>
          </p:cNvSpPr>
          <p:nvPr>
            <p:ph type="body" sz="quarter" idx="74"/>
          </p:nvPr>
        </p:nvSpPr>
        <p:spPr/>
        <p:txBody>
          <a:bodyPr/>
          <a:lstStyle/>
          <a:p>
            <a:r>
              <a:rPr lang="en-US" dirty="0"/>
              <a:t>Mary Onyango</a:t>
            </a:r>
            <a:endParaRPr lang="en-KE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E782B6F6-2DED-BC05-2972-A8CF43EAA936}"/>
              </a:ext>
            </a:extLst>
          </p:cNvPr>
          <p:cNvSpPr>
            <a:spLocks noGrp="1"/>
          </p:cNvSpPr>
          <p:nvPr>
            <p:ph type="body" sz="quarter" idx="75"/>
          </p:nvPr>
        </p:nvSpPr>
        <p:spPr/>
        <p:txBody>
          <a:bodyPr/>
          <a:lstStyle/>
          <a:p>
            <a:r>
              <a:rPr lang="en-US" dirty="0"/>
              <a:t>Community Health Promoter</a:t>
            </a:r>
            <a:endParaRPr lang="en-KE" dirty="0"/>
          </a:p>
        </p:txBody>
      </p:sp>
      <p:sp>
        <p:nvSpPr>
          <p:cNvPr id="68" name="Text Placeholder 67">
            <a:extLst>
              <a:ext uri="{FF2B5EF4-FFF2-40B4-BE49-F238E27FC236}">
                <a16:creationId xmlns:a16="http://schemas.microsoft.com/office/drawing/2014/main" id="{3086455E-E1A9-DFB6-CDE7-D74F4E087FB3}"/>
              </a:ext>
            </a:extLst>
          </p:cNvPr>
          <p:cNvSpPr>
            <a:spLocks noGrp="1"/>
          </p:cNvSpPr>
          <p:nvPr>
            <p:ph type="body" sz="quarter" idx="76"/>
          </p:nvPr>
        </p:nvSpPr>
        <p:spPr/>
        <p:txBody>
          <a:bodyPr/>
          <a:lstStyle/>
          <a:p>
            <a:r>
              <a:rPr lang="en-US" dirty="0"/>
              <a:t>David </a:t>
            </a:r>
            <a:endParaRPr lang="en-KE" dirty="0"/>
          </a:p>
        </p:txBody>
      </p:sp>
      <p:sp>
        <p:nvSpPr>
          <p:cNvPr id="69" name="Text Placeholder 68">
            <a:extLst>
              <a:ext uri="{FF2B5EF4-FFF2-40B4-BE49-F238E27FC236}">
                <a16:creationId xmlns:a16="http://schemas.microsoft.com/office/drawing/2014/main" id="{9858E22A-00CB-5FC1-6165-35EB1F1FFB8D}"/>
              </a:ext>
            </a:extLst>
          </p:cNvPr>
          <p:cNvSpPr>
            <a:spLocks noGrp="1"/>
          </p:cNvSpPr>
          <p:nvPr>
            <p:ph type="body" sz="quarter" idx="77"/>
          </p:nvPr>
        </p:nvSpPr>
        <p:spPr/>
        <p:txBody>
          <a:bodyPr/>
          <a:lstStyle/>
          <a:p>
            <a:r>
              <a:rPr lang="en-US" dirty="0"/>
              <a:t>Community Health Assistant</a:t>
            </a:r>
            <a:endParaRPr lang="en-KE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0BF92690-A4ED-CAD1-DF74-65E7A775EACD}"/>
              </a:ext>
            </a:extLst>
          </p:cNvPr>
          <p:cNvSpPr>
            <a:spLocks noGrp="1"/>
          </p:cNvSpPr>
          <p:nvPr>
            <p:ph type="body" sz="quarter" idx="78"/>
          </p:nvPr>
        </p:nvSpPr>
        <p:spPr/>
        <p:txBody>
          <a:bodyPr/>
          <a:lstStyle/>
          <a:p>
            <a:r>
              <a:rPr lang="en-US" dirty="0"/>
              <a:t>Daisy</a:t>
            </a:r>
            <a:endParaRPr lang="en-KE" dirty="0"/>
          </a:p>
        </p:txBody>
      </p:sp>
      <p:sp>
        <p:nvSpPr>
          <p:cNvPr id="71" name="Text Placeholder 70">
            <a:extLst>
              <a:ext uri="{FF2B5EF4-FFF2-40B4-BE49-F238E27FC236}">
                <a16:creationId xmlns:a16="http://schemas.microsoft.com/office/drawing/2014/main" id="{BF92DA8C-BF5F-E9D8-021C-C6106A3C2826}"/>
              </a:ext>
            </a:extLst>
          </p:cNvPr>
          <p:cNvSpPr>
            <a:spLocks noGrp="1"/>
          </p:cNvSpPr>
          <p:nvPr>
            <p:ph type="body" sz="quarter" idx="79"/>
          </p:nvPr>
        </p:nvSpPr>
        <p:spPr/>
        <p:txBody>
          <a:bodyPr/>
          <a:lstStyle/>
          <a:p>
            <a:r>
              <a:rPr lang="en-US" dirty="0"/>
              <a:t>Sub-county Disease surveillance officer</a:t>
            </a:r>
            <a:endParaRPr lang="en-KE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EF47F2FA-7BE0-02AA-790D-CC768B7C689A}"/>
              </a:ext>
            </a:extLst>
          </p:cNvPr>
          <p:cNvSpPr>
            <a:spLocks noGrp="1"/>
          </p:cNvSpPr>
          <p:nvPr>
            <p:ph type="body" sz="quarter" idx="80"/>
          </p:nvPr>
        </p:nvSpPr>
        <p:spPr/>
        <p:txBody>
          <a:bodyPr/>
          <a:lstStyle/>
          <a:p>
            <a:r>
              <a:rPr lang="en-US" dirty="0"/>
              <a:t>Moses Owino</a:t>
            </a:r>
            <a:endParaRPr lang="en-KE" dirty="0"/>
          </a:p>
        </p:txBody>
      </p:sp>
      <p:sp>
        <p:nvSpPr>
          <p:cNvPr id="73" name="Text Placeholder 72">
            <a:extLst>
              <a:ext uri="{FF2B5EF4-FFF2-40B4-BE49-F238E27FC236}">
                <a16:creationId xmlns:a16="http://schemas.microsoft.com/office/drawing/2014/main" id="{9F61929E-9490-30E7-2C2B-BEF4F1B8FD5C}"/>
              </a:ext>
            </a:extLst>
          </p:cNvPr>
          <p:cNvSpPr>
            <a:spLocks noGrp="1"/>
          </p:cNvSpPr>
          <p:nvPr>
            <p:ph type="body" sz="quarter" idx="81"/>
          </p:nvPr>
        </p:nvSpPr>
        <p:spPr/>
        <p:txBody>
          <a:bodyPr/>
          <a:lstStyle/>
          <a:p>
            <a:r>
              <a:rPr lang="en-US" dirty="0"/>
              <a:t>Sub-county Medical Officer</a:t>
            </a:r>
            <a:endParaRPr lang="en-KE" dirty="0"/>
          </a:p>
        </p:txBody>
      </p:sp>
      <p:sp>
        <p:nvSpPr>
          <p:cNvPr id="74" name="Content Placeholder 73">
            <a:extLst>
              <a:ext uri="{FF2B5EF4-FFF2-40B4-BE49-F238E27FC236}">
                <a16:creationId xmlns:a16="http://schemas.microsoft.com/office/drawing/2014/main" id="{7BB18E81-B15B-DC50-5BCE-63613883FF80}"/>
              </a:ext>
            </a:extLst>
          </p:cNvPr>
          <p:cNvSpPr>
            <a:spLocks noGrp="1"/>
          </p:cNvSpPr>
          <p:nvPr>
            <p:ph sz="quarter" idx="82"/>
          </p:nvPr>
        </p:nvSpPr>
        <p:spPr/>
        <p:txBody>
          <a:bodyPr/>
          <a:lstStyle/>
          <a:p>
            <a:r>
              <a:rPr lang="en-US" dirty="0"/>
              <a:t>“ IF WE CAN FIND A WAY TO AGGREGATE ALL THE DATA POINT I CAPTURE AND CREATE A SUMMARY THAT I CAN SHARE WITH MY CHA MONTHLY I WILL BE DELIGHTED”  Mary</a:t>
            </a:r>
            <a:endParaRPr lang="en-KE" dirty="0"/>
          </a:p>
        </p:txBody>
      </p:sp>
      <p:sp>
        <p:nvSpPr>
          <p:cNvPr id="75" name="Content Placeholder 74">
            <a:extLst>
              <a:ext uri="{FF2B5EF4-FFF2-40B4-BE49-F238E27FC236}">
                <a16:creationId xmlns:a16="http://schemas.microsoft.com/office/drawing/2014/main" id="{7CE6743F-2F1A-2242-099A-5856EB1029C3}"/>
              </a:ext>
            </a:extLst>
          </p:cNvPr>
          <p:cNvSpPr>
            <a:spLocks noGrp="1"/>
          </p:cNvSpPr>
          <p:nvPr>
            <p:ph sz="quarter" idx="83"/>
          </p:nvPr>
        </p:nvSpPr>
        <p:spPr/>
        <p:txBody>
          <a:bodyPr/>
          <a:lstStyle/>
          <a:p>
            <a:r>
              <a:rPr lang="en-US" dirty="0"/>
              <a:t>“ THE WORKLOAD OF SUMMARIZING ALL THE CHV OUTPUT TO ONE SUMMARY REPORT IS IMMENCE.  CREATING A SOLUTION TO COLLECT AND SUMMARIZE ALL THIS DATAPOINTS WITH GREATLY IPMROVE MY WORK PERFORMANCE. “ DAVID</a:t>
            </a:r>
            <a:endParaRPr lang="en-KE" dirty="0"/>
          </a:p>
        </p:txBody>
      </p:sp>
      <p:sp>
        <p:nvSpPr>
          <p:cNvPr id="76" name="Content Placeholder 75">
            <a:extLst>
              <a:ext uri="{FF2B5EF4-FFF2-40B4-BE49-F238E27FC236}">
                <a16:creationId xmlns:a16="http://schemas.microsoft.com/office/drawing/2014/main" id="{CABB3723-B95D-91B3-D0E1-BFCA2380242D}"/>
              </a:ext>
            </a:extLst>
          </p:cNvPr>
          <p:cNvSpPr>
            <a:spLocks noGrp="1"/>
          </p:cNvSpPr>
          <p:nvPr>
            <p:ph sz="quarter" idx="84"/>
          </p:nvPr>
        </p:nvSpPr>
        <p:spPr/>
        <p:txBody>
          <a:bodyPr/>
          <a:lstStyle/>
          <a:p>
            <a:r>
              <a:rPr lang="en-US" dirty="0"/>
              <a:t>“I HAVE KEY METRICE I TRACK EVERYDAY AND MY GOAL IS TO CATCH AT LEAST 5 -6 CASES EVERY WEEK. IF WE HAVE A DIGITAL TOOL TO AGGREGATE THESE INSIGHTS ALL THE WAY TO THE COMMUNITY LEVEL MY WORK WILL BE SIMPLIFIED AND I WILL HAVE ENOUGH TIME TO DRIVE COMMNITY SENSITIZATION” DAISY </a:t>
            </a:r>
            <a:endParaRPr lang="en-KE" dirty="0"/>
          </a:p>
        </p:txBody>
      </p:sp>
      <p:sp>
        <p:nvSpPr>
          <p:cNvPr id="77" name="Content Placeholder 76">
            <a:extLst>
              <a:ext uri="{FF2B5EF4-FFF2-40B4-BE49-F238E27FC236}">
                <a16:creationId xmlns:a16="http://schemas.microsoft.com/office/drawing/2014/main" id="{85011DE2-31B6-FF13-287D-6E69E031DF8F}"/>
              </a:ext>
            </a:extLst>
          </p:cNvPr>
          <p:cNvSpPr>
            <a:spLocks noGrp="1"/>
          </p:cNvSpPr>
          <p:nvPr>
            <p:ph sz="quarter" idx="85"/>
          </p:nvPr>
        </p:nvSpPr>
        <p:spPr/>
        <p:txBody>
          <a:bodyPr/>
          <a:lstStyle/>
          <a:p>
            <a:r>
              <a:rPr lang="en-US" dirty="0"/>
              <a:t>“ I WISH WE COULD COME UP WITH A TOOL TO DIGITALLY MAP ALL THE HOUSEHOLDS . THIS WILL SUPPORT OUR CONTRACT TRACING ACTIVITIES DURING EMERGENCIES AS WELL MAPPING DISEASE INCIDENCES REALTIME OVER A MAP”  MOSES</a:t>
            </a:r>
            <a:endParaRPr lang="en-KE" dirty="0"/>
          </a:p>
        </p:txBody>
      </p:sp>
      <p:sp>
        <p:nvSpPr>
          <p:cNvPr id="87" name="Content Placeholder 86">
            <a:extLst>
              <a:ext uri="{FF2B5EF4-FFF2-40B4-BE49-F238E27FC236}">
                <a16:creationId xmlns:a16="http://schemas.microsoft.com/office/drawing/2014/main" id="{0FA9AC21-EA51-CC21-DCD5-2C0F6AE848D5}"/>
              </a:ext>
            </a:extLst>
          </p:cNvPr>
          <p:cNvSpPr>
            <a:spLocks noGrp="1"/>
          </p:cNvSpPr>
          <p:nvPr>
            <p:ph sz="quarter" idx="46"/>
          </p:nvPr>
        </p:nvSpPr>
        <p:spPr/>
        <p:txBody>
          <a:bodyPr/>
          <a:lstStyle/>
          <a:p>
            <a:r>
              <a:rPr lang="en-GB" dirty="0"/>
              <a:t>Capacity building on emergent trends in disease surveillance </a:t>
            </a:r>
            <a:endParaRPr lang="en-KE" dirty="0"/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3C3084D-80E3-82AF-598E-742C759EDB4E}"/>
              </a:ext>
            </a:extLst>
          </p:cNvPr>
          <p:cNvGrpSpPr/>
          <p:nvPr/>
        </p:nvGrpSpPr>
        <p:grpSpPr>
          <a:xfrm>
            <a:off x="1609725" y="7911670"/>
            <a:ext cx="10740748" cy="595289"/>
            <a:chOff x="1624853" y="7981950"/>
            <a:chExt cx="10687661" cy="515463"/>
          </a:xfrm>
        </p:grpSpPr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582B8888-9A53-429B-7365-B20019A28825}"/>
                </a:ext>
              </a:extLst>
            </p:cNvPr>
            <p:cNvGrpSpPr/>
            <p:nvPr/>
          </p:nvGrpSpPr>
          <p:grpSpPr>
            <a:xfrm>
              <a:off x="1624853" y="7981950"/>
              <a:ext cx="1602870" cy="495300"/>
              <a:chOff x="1624853" y="7981950"/>
              <a:chExt cx="1602870" cy="495300"/>
            </a:xfrm>
          </p:grpSpPr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D58F369A-A9AF-54C7-79DD-94B33FD8D9CE}"/>
                  </a:ext>
                </a:extLst>
              </p:cNvPr>
              <p:cNvSpPr/>
              <p:nvPr/>
            </p:nvSpPr>
            <p:spPr>
              <a:xfrm>
                <a:off x="1624853" y="7981950"/>
                <a:ext cx="844792" cy="495300"/>
              </a:xfrm>
              <a:prstGeom prst="rect">
                <a:avLst/>
              </a:prstGeom>
              <a:solidFill>
                <a:srgbClr val="E1E4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Generate MOH 513/100</a:t>
                </a:r>
                <a:endParaRPr lang="en-K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69354CB4-2594-DEAF-8E7A-58EEAF92B9E7}"/>
                  </a:ext>
                </a:extLst>
              </p:cNvPr>
              <p:cNvSpPr/>
              <p:nvPr/>
            </p:nvSpPr>
            <p:spPr>
              <a:xfrm>
                <a:off x="2615716" y="7981950"/>
                <a:ext cx="612007" cy="419100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99DF2A61-893B-E244-EDCC-049BEA7E82F7}"/>
                </a:ext>
              </a:extLst>
            </p:cNvPr>
            <p:cNvGrpSpPr/>
            <p:nvPr/>
          </p:nvGrpSpPr>
          <p:grpSpPr>
            <a:xfrm>
              <a:off x="3848648" y="8002113"/>
              <a:ext cx="1612395" cy="495300"/>
              <a:chOff x="1567703" y="7972425"/>
              <a:chExt cx="1612395" cy="495300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E464A677-E947-2880-1A26-6E9D505398D9}"/>
                  </a:ext>
                </a:extLst>
              </p:cNvPr>
              <p:cNvSpPr/>
              <p:nvPr/>
            </p:nvSpPr>
            <p:spPr>
              <a:xfrm>
                <a:off x="1567703" y="7972425"/>
                <a:ext cx="844792" cy="495300"/>
              </a:xfrm>
              <a:prstGeom prst="rect">
                <a:avLst/>
              </a:prstGeom>
              <a:solidFill>
                <a:srgbClr val="E1E4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Generate MOH 514</a:t>
                </a:r>
                <a:endParaRPr lang="en-KE" sz="1200" dirty="0">
                  <a:solidFill>
                    <a:schemeClr val="tx1"/>
                  </a:solidFill>
                </a:endParaRPr>
              </a:p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5F460551-0DB7-8F52-9A10-F8B1CC3F89E1}"/>
                  </a:ext>
                </a:extLst>
              </p:cNvPr>
              <p:cNvSpPr/>
              <p:nvPr/>
            </p:nvSpPr>
            <p:spPr>
              <a:xfrm>
                <a:off x="2568091" y="7972425"/>
                <a:ext cx="612007" cy="4191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0A189B0C-3D03-B78F-0270-CEC45DBED5DD}"/>
                </a:ext>
              </a:extLst>
            </p:cNvPr>
            <p:cNvGrpSpPr/>
            <p:nvPr/>
          </p:nvGrpSpPr>
          <p:grpSpPr>
            <a:xfrm>
              <a:off x="6172975" y="8002113"/>
              <a:ext cx="1587886" cy="457199"/>
              <a:chOff x="1639837" y="8020050"/>
              <a:chExt cx="1587886" cy="457199"/>
            </a:xfrm>
          </p:grpSpPr>
          <p:sp>
            <p:nvSpPr>
              <p:cNvPr id="96" name="Rectangle 95">
                <a:extLst>
                  <a:ext uri="{FF2B5EF4-FFF2-40B4-BE49-F238E27FC236}">
                    <a16:creationId xmlns:a16="http://schemas.microsoft.com/office/drawing/2014/main" id="{60ADD0B5-52DA-AE32-0A12-D6FED173A776}"/>
                  </a:ext>
                </a:extLst>
              </p:cNvPr>
              <p:cNvSpPr/>
              <p:nvPr/>
            </p:nvSpPr>
            <p:spPr>
              <a:xfrm>
                <a:off x="1639837" y="8020050"/>
                <a:ext cx="829807" cy="457199"/>
              </a:xfrm>
              <a:prstGeom prst="rect">
                <a:avLst/>
              </a:prstGeom>
              <a:solidFill>
                <a:srgbClr val="E1E4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Generate MOH 515</a:t>
                </a:r>
                <a:endParaRPr lang="en-KE" sz="1200" dirty="0">
                  <a:solidFill>
                    <a:schemeClr val="tx1"/>
                  </a:solidFill>
                </a:endParaRPr>
              </a:p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7" name="Rectangle 96">
                <a:extLst>
                  <a:ext uri="{FF2B5EF4-FFF2-40B4-BE49-F238E27FC236}">
                    <a16:creationId xmlns:a16="http://schemas.microsoft.com/office/drawing/2014/main" id="{E62DEA20-984E-3F05-1B27-ABB833AA71E5}"/>
                  </a:ext>
                </a:extLst>
              </p:cNvPr>
              <p:cNvSpPr/>
              <p:nvPr/>
            </p:nvSpPr>
            <p:spPr>
              <a:xfrm>
                <a:off x="2615716" y="8056180"/>
                <a:ext cx="612007" cy="419100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E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828B3BCF-ED8F-EC64-BF3E-08E5B7A3C521}"/>
                </a:ext>
              </a:extLst>
            </p:cNvPr>
            <p:cNvGrpSpPr/>
            <p:nvPr/>
          </p:nvGrpSpPr>
          <p:grpSpPr>
            <a:xfrm>
              <a:off x="8413686" y="8038243"/>
              <a:ext cx="1612459" cy="443205"/>
              <a:chOff x="1615264" y="8076343"/>
              <a:chExt cx="1612459" cy="443205"/>
            </a:xfrm>
          </p:grpSpPr>
          <p:sp>
            <p:nvSpPr>
              <p:cNvPr id="99" name="Rectangle 98">
                <a:extLst>
                  <a:ext uri="{FF2B5EF4-FFF2-40B4-BE49-F238E27FC236}">
                    <a16:creationId xmlns:a16="http://schemas.microsoft.com/office/drawing/2014/main" id="{06868109-CB84-B3F4-8356-1FE37A0DC8C0}"/>
                  </a:ext>
                </a:extLst>
              </p:cNvPr>
              <p:cNvSpPr/>
              <p:nvPr/>
            </p:nvSpPr>
            <p:spPr>
              <a:xfrm>
                <a:off x="1615264" y="8076343"/>
                <a:ext cx="801610" cy="443205"/>
              </a:xfrm>
              <a:prstGeom prst="rect">
                <a:avLst/>
              </a:prstGeom>
              <a:solidFill>
                <a:srgbClr val="E1E4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Generate MOH 502</a:t>
                </a:r>
                <a:endParaRPr lang="en-KE" sz="1200" dirty="0">
                  <a:solidFill>
                    <a:schemeClr val="tx1"/>
                  </a:solidFill>
                </a:endParaRPr>
              </a:p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Rectangle 99">
                <a:extLst>
                  <a:ext uri="{FF2B5EF4-FFF2-40B4-BE49-F238E27FC236}">
                    <a16:creationId xmlns:a16="http://schemas.microsoft.com/office/drawing/2014/main" id="{D29C93F1-22C8-72E9-4519-8310986233EE}"/>
                  </a:ext>
                </a:extLst>
              </p:cNvPr>
              <p:cNvSpPr/>
              <p:nvPr/>
            </p:nvSpPr>
            <p:spPr>
              <a:xfrm>
                <a:off x="2615716" y="8120993"/>
                <a:ext cx="612007" cy="346038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E" sz="120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2C929461-B6A3-6D09-51EC-12E9FADC2281}"/>
                </a:ext>
              </a:extLst>
            </p:cNvPr>
            <p:cNvGrpSpPr/>
            <p:nvPr/>
          </p:nvGrpSpPr>
          <p:grpSpPr>
            <a:xfrm>
              <a:off x="10733136" y="8082893"/>
              <a:ext cx="1579378" cy="394356"/>
              <a:chOff x="1619911" y="8082893"/>
              <a:chExt cx="1579378" cy="394356"/>
            </a:xfrm>
          </p:grpSpPr>
          <p:sp>
            <p:nvSpPr>
              <p:cNvPr id="102" name="Rectangle 101">
                <a:extLst>
                  <a:ext uri="{FF2B5EF4-FFF2-40B4-BE49-F238E27FC236}">
                    <a16:creationId xmlns:a16="http://schemas.microsoft.com/office/drawing/2014/main" id="{EC8C62E3-13D8-D271-B506-08EF58BA3557}"/>
                  </a:ext>
                </a:extLst>
              </p:cNvPr>
              <p:cNvSpPr/>
              <p:nvPr/>
            </p:nvSpPr>
            <p:spPr>
              <a:xfrm>
                <a:off x="1619911" y="8082893"/>
                <a:ext cx="783388" cy="394356"/>
              </a:xfrm>
              <a:prstGeom prst="rect">
                <a:avLst/>
              </a:prstGeom>
              <a:solidFill>
                <a:srgbClr val="E1E4E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>
                    <a:solidFill>
                      <a:schemeClr val="tx1"/>
                    </a:solidFill>
                  </a:rPr>
                  <a:t>Generate MOH 503</a:t>
                </a:r>
                <a:endParaRPr lang="en-KE" sz="1200" dirty="0">
                  <a:solidFill>
                    <a:schemeClr val="tx1"/>
                  </a:solidFill>
                </a:endParaRPr>
              </a:p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Rectangle 102">
                <a:extLst>
                  <a:ext uri="{FF2B5EF4-FFF2-40B4-BE49-F238E27FC236}">
                    <a16:creationId xmlns:a16="http://schemas.microsoft.com/office/drawing/2014/main" id="{DBCD75CD-92E5-F436-645E-D9C54B949648}"/>
                  </a:ext>
                </a:extLst>
              </p:cNvPr>
              <p:cNvSpPr/>
              <p:nvPr/>
            </p:nvSpPr>
            <p:spPr>
              <a:xfrm>
                <a:off x="2649957" y="8082894"/>
                <a:ext cx="549332" cy="318156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KE" sz="1200" dirty="0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18595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ER IMMERSION CANVAS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3028</TotalTime>
  <Words>543</Words>
  <Application>Microsoft Office PowerPoint</Application>
  <PresentationFormat>A3 Paper (297x420 mm)</PresentationFormat>
  <Paragraphs>62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Yu Gothic Light</vt:lpstr>
      <vt:lpstr>Arial</vt:lpstr>
      <vt:lpstr>Bradley Hand ITC</vt:lpstr>
      <vt:lpstr>Calibri</vt:lpstr>
      <vt:lpstr>CUSTOMER IMMERSION CANVAS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Isaac Mwangi (KESL)</dc:creator>
  <cp:lastModifiedBy>Isaac Mwangi  (KESL)</cp:lastModifiedBy>
  <cp:revision>66</cp:revision>
  <dcterms:created xsi:type="dcterms:W3CDTF">2018-08-31T07:54:25Z</dcterms:created>
  <dcterms:modified xsi:type="dcterms:W3CDTF">2023-07-06T20:36:50Z</dcterms:modified>
</cp:coreProperties>
</file>

<file path=docProps/thumbnail.jpeg>
</file>